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67" r:id="rId4"/>
    <p:sldId id="343" r:id="rId5"/>
    <p:sldId id="277" r:id="rId6"/>
    <p:sldId id="349" r:id="rId7"/>
    <p:sldId id="347" r:id="rId8"/>
    <p:sldId id="345" r:id="rId9"/>
    <p:sldId id="346" r:id="rId10"/>
    <p:sldId id="351" r:id="rId11"/>
    <p:sldId id="353" r:id="rId12"/>
    <p:sldId id="352" r:id="rId13"/>
    <p:sldId id="354" r:id="rId14"/>
    <p:sldId id="359" r:id="rId15"/>
    <p:sldId id="357" r:id="rId16"/>
    <p:sldId id="355" r:id="rId17"/>
    <p:sldId id="356" r:id="rId18"/>
    <p:sldId id="358" r:id="rId19"/>
    <p:sldId id="298" r:id="rId2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74" userDrawn="1">
          <p15:clr>
            <a:srgbClr val="A4A3A4"/>
          </p15:clr>
        </p15:guide>
        <p15:guide id="2" pos="3840" userDrawn="1">
          <p15:clr>
            <a:srgbClr val="A4A3A4"/>
          </p15:clr>
        </p15:guide>
        <p15:guide id="3" pos="370" userDrawn="1">
          <p15:clr>
            <a:srgbClr val="A4A3A4"/>
          </p15:clr>
        </p15:guide>
        <p15:guide id="4" pos="7310" userDrawn="1">
          <p15:clr>
            <a:srgbClr val="A4A3A4"/>
          </p15:clr>
        </p15:guide>
        <p15:guide id="5" orient="horz" pos="346" userDrawn="1">
          <p15:clr>
            <a:srgbClr val="A4A3A4"/>
          </p15:clr>
        </p15:guide>
        <p15:guide id="6"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80CC"/>
    <a:srgbClr val="F1B500"/>
    <a:srgbClr val="EC6C36"/>
    <a:srgbClr val="004E98"/>
    <a:srgbClr val="7C7C7C"/>
    <a:srgbClr val="EAEAEA"/>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646"/>
    <p:restoredTop sz="94795"/>
  </p:normalViewPr>
  <p:slideViewPr>
    <p:cSldViewPr snapToGrid="0" showGuides="1">
      <p:cViewPr varScale="1">
        <p:scale>
          <a:sx n="116" d="100"/>
          <a:sy n="116" d="100"/>
        </p:scale>
        <p:origin x="1080" y="184"/>
      </p:cViewPr>
      <p:guideLst>
        <p:guide orient="horz" pos="3974"/>
        <p:guide pos="3840"/>
        <p:guide pos="370"/>
        <p:guide pos="7310"/>
        <p:guide orient="horz" pos="346"/>
        <p:guide orient="horz" pos="216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90E4F2-6BDC-334D-894E-7E2F2F3D1B13}" type="datetimeFigureOut">
              <a:rPr kumimoji="1" lang="ja-JP" altLang="en-US" smtClean="0"/>
              <a:t>2026/9/24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1FE17-8B06-3A46-89BA-7690A953512E}" type="slidenum">
              <a:rPr kumimoji="1" lang="ja-JP" altLang="en-US" smtClean="0"/>
              <a:t>‹#›</a:t>
            </a:fld>
            <a:endParaRPr kumimoji="1" lang="ja-JP" altLang="en-US"/>
          </a:p>
        </p:txBody>
      </p:sp>
    </p:spTree>
    <p:extLst>
      <p:ext uri="{BB962C8B-B14F-4D97-AF65-F5344CB8AC3E}">
        <p14:creationId xmlns:p14="http://schemas.microsoft.com/office/powerpoint/2010/main" val="28528099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721FE17-8B06-3A46-89BA-7690A953512E}" type="slidenum">
              <a:rPr kumimoji="1" lang="ja-JP" altLang="en-US" smtClean="0"/>
              <a:t>4</a:t>
            </a:fld>
            <a:endParaRPr kumimoji="1" lang="ja-JP" altLang="en-US"/>
          </a:p>
        </p:txBody>
      </p:sp>
    </p:spTree>
    <p:extLst>
      <p:ext uri="{BB962C8B-B14F-4D97-AF65-F5344CB8AC3E}">
        <p14:creationId xmlns:p14="http://schemas.microsoft.com/office/powerpoint/2010/main" val="3369189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デフォルトページ">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68F3C-F877-2897-6BD4-04BD13569E53}"/>
              </a:ext>
            </a:extLst>
          </p:cNvPr>
          <p:cNvSpPr>
            <a:spLocks noGrp="1"/>
          </p:cNvSpPr>
          <p:nvPr>
            <p:ph type="ctrTitle"/>
          </p:nvPr>
        </p:nvSpPr>
        <p:spPr>
          <a:xfrm>
            <a:off x="587375" y="961798"/>
            <a:ext cx="11017250" cy="556943"/>
          </a:xfrm>
        </p:spPr>
        <p:txBody>
          <a:bodyPr lIns="0" tIns="0" rIns="0" bIns="36000" anchor="t">
            <a:spAutoFit/>
          </a:bodyPr>
          <a:lstStyle>
            <a:lvl1pPr algn="l">
              <a:lnSpc>
                <a:spcPct val="110000"/>
              </a:lnSpc>
              <a:defRPr sz="3200" b="1" i="0">
                <a:latin typeface="Yu Gothic" panose="020B0400000000000000" pitchFamily="34" charset="-128"/>
                <a:ea typeface="Yu Gothic" panose="020B0400000000000000" pitchFamily="34" charset="-128"/>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A589202-B467-F375-9A29-32E1B4F2F5CA}"/>
              </a:ext>
            </a:extLst>
          </p:cNvPr>
          <p:cNvSpPr>
            <a:spLocks noGrp="1"/>
          </p:cNvSpPr>
          <p:nvPr>
            <p:ph type="subTitle" idx="1"/>
          </p:nvPr>
        </p:nvSpPr>
        <p:spPr>
          <a:xfrm>
            <a:off x="587375" y="1665212"/>
            <a:ext cx="11017250" cy="334254"/>
          </a:xfrm>
        </p:spPr>
        <p:txBody>
          <a:bodyPr lIns="0" tIns="0" rIns="0" bIns="36000">
            <a:spAutoFit/>
          </a:bodyPr>
          <a:lstStyle>
            <a:lvl1pPr marL="0" indent="0" algn="l">
              <a:lnSpc>
                <a:spcPct val="130000"/>
              </a:lnSpc>
              <a:buNone/>
              <a:defRPr sz="1600" b="0" i="0">
                <a:solidFill>
                  <a:srgbClr val="7C7C7C"/>
                </a:solidFill>
                <a:latin typeface="Yu Gothic" panose="020B0400000000000000" pitchFamily="34" charset="-128"/>
                <a:ea typeface="Yu Gothic" panose="020B0400000000000000"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pic>
        <p:nvPicPr>
          <p:cNvPr id="15" name="図 14" descr="ロゴ&#10;&#10;自動的に生成された説明">
            <a:extLst>
              <a:ext uri="{FF2B5EF4-FFF2-40B4-BE49-F238E27FC236}">
                <a16:creationId xmlns:a16="http://schemas.microsoft.com/office/drawing/2014/main" id="{5ABCB7D7-95A0-8FF6-132D-E65B187A8468}"/>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10415729" y="275903"/>
            <a:ext cx="1340245" cy="374022"/>
          </a:xfrm>
          <a:prstGeom prst="rect">
            <a:avLst/>
          </a:prstGeom>
        </p:spPr>
      </p:pic>
      <p:sp>
        <p:nvSpPr>
          <p:cNvPr id="18" name="スライド番号プレースホルダー 5">
            <a:extLst>
              <a:ext uri="{FF2B5EF4-FFF2-40B4-BE49-F238E27FC236}">
                <a16:creationId xmlns:a16="http://schemas.microsoft.com/office/drawing/2014/main" id="{CDBE7191-7B7F-9B6E-3440-70751C3AC521}"/>
              </a:ext>
            </a:extLst>
          </p:cNvPr>
          <p:cNvSpPr>
            <a:spLocks noGrp="1" noRot="1" noMove="1" noResize="1" noEditPoints="1" noAdjustHandles="1" noChangeArrowheads="1" noChangeShapeType="1"/>
          </p:cNvSpPr>
          <p:nvPr>
            <p:ph type="sldNum" sz="quarter" idx="12"/>
          </p:nvPr>
        </p:nvSpPr>
        <p:spPr>
          <a:xfrm>
            <a:off x="8861425" y="6399534"/>
            <a:ext cx="2743200" cy="365125"/>
          </a:xfrm>
        </p:spPr>
        <p:txBody>
          <a:bodyPr/>
          <a:lstStyle>
            <a:lvl1pPr>
              <a:defRPr sz="1000" b="0" i="0">
                <a:solidFill>
                  <a:srgbClr val="7C7C7C"/>
                </a:solidFill>
                <a:latin typeface="Helvetica Neue Light" panose="02000403000000020004" pitchFamily="2" charset="0"/>
                <a:cs typeface="Helvetica Neue" panose="02000503000000020004" pitchFamily="2" charset="0"/>
              </a:defRPr>
            </a:lvl1pPr>
          </a:lstStyle>
          <a:p>
            <a:fld id="{150456F1-8D09-CC48-B461-DC920A757670}" type="slidenum">
              <a:rPr lang="ja-JP" altLang="en-US" smtClean="0"/>
              <a:pPr/>
              <a:t>‹#›</a:t>
            </a:fld>
            <a:endParaRPr lang="ja-JP" altLang="en-US"/>
          </a:p>
        </p:txBody>
      </p:sp>
      <p:sp>
        <p:nvSpPr>
          <p:cNvPr id="19" name="テキスト ボックス 18">
            <a:extLst>
              <a:ext uri="{FF2B5EF4-FFF2-40B4-BE49-F238E27FC236}">
                <a16:creationId xmlns:a16="http://schemas.microsoft.com/office/drawing/2014/main" id="{A5C47A34-65D6-7DAC-EC19-DCE468884147}"/>
              </a:ext>
            </a:extLst>
          </p:cNvPr>
          <p:cNvSpPr txBox="1">
            <a:spLocks noGrp="1" noRot="1" noMove="1" noResize="1" noEditPoints="1" noAdjustHandles="1" noChangeArrowheads="1" noChangeShapeType="1"/>
          </p:cNvSpPr>
          <p:nvPr userDrawn="1"/>
        </p:nvSpPr>
        <p:spPr>
          <a:xfrm>
            <a:off x="587375" y="6458985"/>
            <a:ext cx="3896338" cy="246221"/>
          </a:xfrm>
          <a:prstGeom prst="rect">
            <a:avLst/>
          </a:prstGeom>
          <a:noFill/>
        </p:spPr>
        <p:txBody>
          <a:bodyPr wrap="square" rtlCol="0">
            <a:spAutoFit/>
          </a:bodyPr>
          <a:lstStyle/>
          <a:p>
            <a:r>
              <a:rPr lang="de-DE" altLang="ja-JP" sz="1000" b="0" i="0" dirty="0">
                <a:solidFill>
                  <a:srgbClr val="7C7C7C"/>
                </a:solidFill>
                <a:effectLst/>
                <a:latin typeface="Helvetica Neue Light" panose="02000403000000020004" pitchFamily="2" charset="0"/>
                <a:ea typeface="Helvetica Neue Light" panose="02000403000000020004" pitchFamily="2" charset="0"/>
                <a:cs typeface="Helvetica Neue" panose="02000503000000020004" pitchFamily="2" charset="0"/>
              </a:rPr>
              <a:t>Copyright 2026 </a:t>
            </a:r>
            <a:r>
              <a:rPr lang="de-DE" altLang="ja-JP" sz="1000" b="0" i="0" dirty="0" err="1">
                <a:solidFill>
                  <a:srgbClr val="7C7C7C"/>
                </a:solidFill>
                <a:effectLst/>
                <a:latin typeface="Helvetica Neue Light" panose="02000403000000020004" pitchFamily="2" charset="0"/>
                <a:ea typeface="Helvetica Neue Light" panose="02000403000000020004" pitchFamily="2" charset="0"/>
                <a:cs typeface="Helvetica Neue" panose="02000503000000020004" pitchFamily="2" charset="0"/>
              </a:rPr>
              <a:t>Metrics</a:t>
            </a:r>
            <a:r>
              <a:rPr lang="de-DE" altLang="ja-JP" sz="1000" b="0" i="0" dirty="0">
                <a:solidFill>
                  <a:srgbClr val="7C7C7C"/>
                </a:solidFill>
                <a:effectLst/>
                <a:latin typeface="Helvetica Neue Light" panose="02000403000000020004" pitchFamily="2" charset="0"/>
                <a:ea typeface="Helvetica Neue Light" panose="02000403000000020004" pitchFamily="2" charset="0"/>
                <a:cs typeface="Helvetica Neue" panose="02000503000000020004" pitchFamily="2" charset="0"/>
              </a:rPr>
              <a:t> All Rights Reserved.</a:t>
            </a:r>
            <a:endParaRPr kumimoji="1" lang="ja-JP" altLang="en-US" sz="1000" b="0" i="0">
              <a:solidFill>
                <a:srgbClr val="7C7C7C"/>
              </a:solidFill>
              <a:latin typeface="Helvetica Neue Light" panose="02000403000000020004" pitchFamily="2" charset="0"/>
              <a:cs typeface="Helvetica Neue" panose="02000503000000020004" pitchFamily="2" charset="0"/>
            </a:endParaRPr>
          </a:p>
        </p:txBody>
      </p:sp>
      <p:cxnSp>
        <p:nvCxnSpPr>
          <p:cNvPr id="22" name="直線コネクタ 21">
            <a:extLst>
              <a:ext uri="{FF2B5EF4-FFF2-40B4-BE49-F238E27FC236}">
                <a16:creationId xmlns:a16="http://schemas.microsoft.com/office/drawing/2014/main" id="{A96BA6BE-EEB0-A718-5F4E-004BB42384F3}"/>
              </a:ext>
            </a:extLst>
          </p:cNvPr>
          <p:cNvCxnSpPr>
            <a:cxnSpLocks noGrp="1" noRot="1" noMove="1" noResize="1" noEditPoints="1" noAdjustHandles="1" noChangeArrowheads="1" noChangeShapeType="1"/>
          </p:cNvCxnSpPr>
          <p:nvPr userDrawn="1"/>
        </p:nvCxnSpPr>
        <p:spPr>
          <a:xfrm>
            <a:off x="-128227" y="6312513"/>
            <a:ext cx="12448453" cy="0"/>
          </a:xfrm>
          <a:prstGeom prst="line">
            <a:avLst/>
          </a:prstGeom>
          <a:ln w="12700">
            <a:solidFill>
              <a:srgbClr val="EAEAEA"/>
            </a:solidFill>
          </a:ln>
        </p:spPr>
        <p:style>
          <a:lnRef idx="2">
            <a:schemeClr val="accent1"/>
          </a:lnRef>
          <a:fillRef idx="0">
            <a:schemeClr val="accent1"/>
          </a:fillRef>
          <a:effectRef idx="1">
            <a:schemeClr val="accent1"/>
          </a:effectRef>
          <a:fontRef idx="minor">
            <a:schemeClr val="tx1"/>
          </a:fontRef>
        </p:style>
      </p:cxnSp>
      <p:sp>
        <p:nvSpPr>
          <p:cNvPr id="24" name="テキスト プレースホルダー 23">
            <a:extLst>
              <a:ext uri="{FF2B5EF4-FFF2-40B4-BE49-F238E27FC236}">
                <a16:creationId xmlns:a16="http://schemas.microsoft.com/office/drawing/2014/main" id="{40621A35-1665-DFA2-966D-CCA1314CB2F5}"/>
              </a:ext>
            </a:extLst>
          </p:cNvPr>
          <p:cNvSpPr>
            <a:spLocks noGrp="1" noRot="1" noMove="1" noResize="1" noEditPoints="1" noAdjustHandles="1" noChangeArrowheads="1" noChangeShapeType="1"/>
          </p:cNvSpPr>
          <p:nvPr>
            <p:ph type="body" sz="quarter" idx="13" hasCustomPrompt="1"/>
          </p:nvPr>
        </p:nvSpPr>
        <p:spPr>
          <a:xfrm>
            <a:off x="338016" y="324522"/>
            <a:ext cx="5757984" cy="265433"/>
          </a:xfrm>
        </p:spPr>
        <p:txBody>
          <a:bodyPr>
            <a:normAutofit/>
          </a:bodyPr>
          <a:lstStyle>
            <a:lvl1pPr marL="0" indent="0">
              <a:buNone/>
              <a:defRPr sz="1600" b="0" i="0">
                <a:solidFill>
                  <a:srgbClr val="7C7C7C"/>
                </a:solidFill>
                <a:latin typeface="Yu Gothic" panose="020B0400000000000000" pitchFamily="34" charset="-128"/>
                <a:ea typeface="Yu Gothic" panose="020B0400000000000000" pitchFamily="34" charset="-128"/>
              </a:defRPr>
            </a:lvl1pPr>
          </a:lstStyle>
          <a:p>
            <a:pPr lvl="0"/>
            <a:r>
              <a:rPr kumimoji="1" lang="ja-JP" altLang="en-US"/>
              <a:t>ページタイトル</a:t>
            </a:r>
          </a:p>
        </p:txBody>
      </p:sp>
    </p:spTree>
    <p:extLst>
      <p:ext uri="{BB962C8B-B14F-4D97-AF65-F5344CB8AC3E}">
        <p14:creationId xmlns:p14="http://schemas.microsoft.com/office/powerpoint/2010/main" val="8444367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70" userDrawn="1">
          <p15:clr>
            <a:srgbClr val="FBAE40"/>
          </p15:clr>
        </p15:guide>
        <p15:guide id="4" pos="7310" userDrawn="1">
          <p15:clr>
            <a:srgbClr val="FBAE40"/>
          </p15:clr>
        </p15:guide>
        <p15:guide id="5" orient="horz" pos="34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プロダクトページ_セクションディバイダー">
    <p:bg>
      <p:bgPr>
        <a:solidFill>
          <a:srgbClr val="1C80CC"/>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68F3C-F877-2897-6BD4-04BD13569E53}"/>
              </a:ext>
            </a:extLst>
          </p:cNvPr>
          <p:cNvSpPr>
            <a:spLocks noGrp="1"/>
          </p:cNvSpPr>
          <p:nvPr>
            <p:ph type="ctrTitle"/>
          </p:nvPr>
        </p:nvSpPr>
        <p:spPr>
          <a:xfrm>
            <a:off x="587375" y="3117987"/>
            <a:ext cx="11017250" cy="622025"/>
          </a:xfrm>
        </p:spPr>
        <p:txBody>
          <a:bodyPr lIns="0" tIns="0" rIns="0" bIns="36000" anchor="ctr">
            <a:spAutoFit/>
          </a:bodyPr>
          <a:lstStyle>
            <a:lvl1pPr algn="l">
              <a:lnSpc>
                <a:spcPct val="110000"/>
              </a:lnSpc>
              <a:defRPr sz="3600" b="1" i="0">
                <a:solidFill>
                  <a:schemeClr val="bg1"/>
                </a:solidFill>
                <a:latin typeface="Yu Gothic" panose="020B0400000000000000" pitchFamily="34" charset="-128"/>
                <a:ea typeface="Yu Gothic" panose="020B0400000000000000" pitchFamily="34" charset="-128"/>
              </a:defRPr>
            </a:lvl1pPr>
          </a:lstStyle>
          <a:p>
            <a:r>
              <a:rPr kumimoji="1" lang="ja-JP" altLang="en-US"/>
              <a:t>マスター タイトルの書式設定</a:t>
            </a:r>
          </a:p>
        </p:txBody>
      </p:sp>
      <p:sp>
        <p:nvSpPr>
          <p:cNvPr id="18" name="スライド番号プレースホルダー 5">
            <a:extLst>
              <a:ext uri="{FF2B5EF4-FFF2-40B4-BE49-F238E27FC236}">
                <a16:creationId xmlns:a16="http://schemas.microsoft.com/office/drawing/2014/main" id="{CDBE7191-7B7F-9B6E-3440-70751C3AC521}"/>
              </a:ext>
            </a:extLst>
          </p:cNvPr>
          <p:cNvSpPr>
            <a:spLocks noGrp="1" noRot="1" noMove="1" noResize="1" noEditPoints="1" noAdjustHandles="1" noChangeArrowheads="1" noChangeShapeType="1"/>
          </p:cNvSpPr>
          <p:nvPr>
            <p:ph type="sldNum" sz="quarter" idx="12"/>
          </p:nvPr>
        </p:nvSpPr>
        <p:spPr>
          <a:xfrm>
            <a:off x="8861425" y="6399534"/>
            <a:ext cx="2743200" cy="365125"/>
          </a:xfrm>
        </p:spPr>
        <p:txBody>
          <a:bodyPr/>
          <a:lstStyle>
            <a:lvl1pPr>
              <a:defRPr sz="1000" b="0" i="0">
                <a:solidFill>
                  <a:schemeClr val="bg1"/>
                </a:solidFill>
                <a:latin typeface="Helvetica Neue Light" panose="02000403000000020004" pitchFamily="2" charset="0"/>
                <a:cs typeface="Helvetica Neue" panose="02000503000000020004" pitchFamily="2" charset="0"/>
              </a:defRPr>
            </a:lvl1pPr>
          </a:lstStyle>
          <a:p>
            <a:fld id="{150456F1-8D09-CC48-B461-DC920A757670}" type="slidenum">
              <a:rPr lang="ja-JP" altLang="en-US" smtClean="0"/>
              <a:pPr/>
              <a:t>‹#›</a:t>
            </a:fld>
            <a:endParaRPr lang="ja-JP" altLang="en-US"/>
          </a:p>
        </p:txBody>
      </p:sp>
      <p:sp>
        <p:nvSpPr>
          <p:cNvPr id="19" name="テキスト ボックス 18">
            <a:extLst>
              <a:ext uri="{FF2B5EF4-FFF2-40B4-BE49-F238E27FC236}">
                <a16:creationId xmlns:a16="http://schemas.microsoft.com/office/drawing/2014/main" id="{A5C47A34-65D6-7DAC-EC19-DCE468884147}"/>
              </a:ext>
            </a:extLst>
          </p:cNvPr>
          <p:cNvSpPr txBox="1">
            <a:spLocks noGrp="1" noRot="1" noMove="1" noResize="1" noEditPoints="1" noAdjustHandles="1" noChangeArrowheads="1" noChangeShapeType="1"/>
          </p:cNvSpPr>
          <p:nvPr userDrawn="1"/>
        </p:nvSpPr>
        <p:spPr>
          <a:xfrm>
            <a:off x="587375" y="6458985"/>
            <a:ext cx="3896338" cy="246221"/>
          </a:xfrm>
          <a:prstGeom prst="rect">
            <a:avLst/>
          </a:prstGeom>
          <a:noFill/>
        </p:spPr>
        <p:txBody>
          <a:bodyPr wrap="square" rtlCol="0">
            <a:spAutoFit/>
          </a:bodyPr>
          <a:lstStyle/>
          <a:p>
            <a:r>
              <a:rPr lang="de-DE" altLang="ja-JP" sz="1000" b="0" i="0" dirty="0">
                <a:solidFill>
                  <a:schemeClr val="bg1"/>
                </a:solidFill>
                <a:effectLst/>
                <a:latin typeface="Helvetica Neue Light" panose="02000403000000020004" pitchFamily="2" charset="0"/>
                <a:ea typeface="Helvetica Neue Light" panose="02000403000000020004" pitchFamily="2" charset="0"/>
                <a:cs typeface="Helvetica Neue" panose="02000503000000020004" pitchFamily="2" charset="0"/>
              </a:rPr>
              <a:t>Copyright 2026 </a:t>
            </a:r>
            <a:r>
              <a:rPr lang="de-DE" altLang="ja-JP" sz="1000" b="0" i="0" dirty="0" err="1">
                <a:solidFill>
                  <a:schemeClr val="bg1"/>
                </a:solidFill>
                <a:effectLst/>
                <a:latin typeface="Helvetica Neue Light" panose="02000403000000020004" pitchFamily="2" charset="0"/>
                <a:ea typeface="Helvetica Neue Light" panose="02000403000000020004" pitchFamily="2" charset="0"/>
                <a:cs typeface="Helvetica Neue" panose="02000503000000020004" pitchFamily="2" charset="0"/>
              </a:rPr>
              <a:t>Metrics</a:t>
            </a:r>
            <a:r>
              <a:rPr lang="de-DE" altLang="ja-JP" sz="1000" b="0" i="0" dirty="0">
                <a:solidFill>
                  <a:schemeClr val="bg1"/>
                </a:solidFill>
                <a:effectLst/>
                <a:latin typeface="Helvetica Neue Light" panose="02000403000000020004" pitchFamily="2" charset="0"/>
                <a:ea typeface="Helvetica Neue Light" panose="02000403000000020004" pitchFamily="2" charset="0"/>
                <a:cs typeface="Helvetica Neue" panose="02000503000000020004" pitchFamily="2" charset="0"/>
              </a:rPr>
              <a:t> All Rights Reserved.</a:t>
            </a:r>
            <a:endParaRPr kumimoji="1" lang="ja-JP" altLang="en-US" sz="1000" b="0" i="0">
              <a:solidFill>
                <a:schemeClr val="bg1"/>
              </a:solidFill>
              <a:latin typeface="Helvetica Neue Light" panose="02000403000000020004" pitchFamily="2" charset="0"/>
              <a:cs typeface="Helvetica Neue" panose="02000503000000020004" pitchFamily="2" charset="0"/>
            </a:endParaRPr>
          </a:p>
        </p:txBody>
      </p:sp>
      <p:cxnSp>
        <p:nvCxnSpPr>
          <p:cNvPr id="22" name="直線コネクタ 21">
            <a:extLst>
              <a:ext uri="{FF2B5EF4-FFF2-40B4-BE49-F238E27FC236}">
                <a16:creationId xmlns:a16="http://schemas.microsoft.com/office/drawing/2014/main" id="{A96BA6BE-EEB0-A718-5F4E-004BB42384F3}"/>
              </a:ext>
            </a:extLst>
          </p:cNvPr>
          <p:cNvCxnSpPr>
            <a:cxnSpLocks noGrp="1" noRot="1" noMove="1" noResize="1" noEditPoints="1" noAdjustHandles="1" noChangeArrowheads="1" noChangeShapeType="1"/>
          </p:cNvCxnSpPr>
          <p:nvPr userDrawn="1"/>
        </p:nvCxnSpPr>
        <p:spPr>
          <a:xfrm>
            <a:off x="-128227" y="6312513"/>
            <a:ext cx="12448453" cy="0"/>
          </a:xfrm>
          <a:prstGeom prst="line">
            <a:avLst/>
          </a:prstGeom>
          <a:ln w="12700">
            <a:solidFill>
              <a:srgbClr val="EAEAEA"/>
            </a:solidFill>
          </a:ln>
        </p:spPr>
        <p:style>
          <a:lnRef idx="2">
            <a:schemeClr val="accent1"/>
          </a:lnRef>
          <a:fillRef idx="0">
            <a:schemeClr val="accent1"/>
          </a:fillRef>
          <a:effectRef idx="1">
            <a:schemeClr val="accent1"/>
          </a:effectRef>
          <a:fontRef idx="minor">
            <a:schemeClr val="tx1"/>
          </a:fontRef>
        </p:style>
      </p:cxnSp>
      <p:sp>
        <p:nvSpPr>
          <p:cNvPr id="24" name="テキスト プレースホルダー 23">
            <a:extLst>
              <a:ext uri="{FF2B5EF4-FFF2-40B4-BE49-F238E27FC236}">
                <a16:creationId xmlns:a16="http://schemas.microsoft.com/office/drawing/2014/main" id="{40621A35-1665-DFA2-966D-CCA1314CB2F5}"/>
              </a:ext>
            </a:extLst>
          </p:cNvPr>
          <p:cNvSpPr>
            <a:spLocks noGrp="1"/>
          </p:cNvSpPr>
          <p:nvPr>
            <p:ph type="body" sz="quarter" idx="13" hasCustomPrompt="1"/>
          </p:nvPr>
        </p:nvSpPr>
        <p:spPr>
          <a:xfrm>
            <a:off x="338016" y="324522"/>
            <a:ext cx="1444063" cy="265433"/>
          </a:xfrm>
        </p:spPr>
        <p:txBody>
          <a:bodyPr>
            <a:normAutofit/>
          </a:bodyPr>
          <a:lstStyle>
            <a:lvl1pPr marL="0" indent="0">
              <a:buNone/>
              <a:defRPr sz="1600" b="0" i="0">
                <a:solidFill>
                  <a:schemeClr val="bg1"/>
                </a:solidFill>
                <a:latin typeface="Yu Gothic" panose="020B0400000000000000" pitchFamily="34" charset="-128"/>
                <a:ea typeface="Yu Gothic" panose="020B0400000000000000" pitchFamily="34" charset="-128"/>
              </a:defRPr>
            </a:lvl1pPr>
          </a:lstStyle>
          <a:p>
            <a:pPr lvl="0"/>
            <a:r>
              <a:rPr kumimoji="1" lang="ja-JP" altLang="en-US"/>
              <a:t>サービス概要</a:t>
            </a:r>
          </a:p>
        </p:txBody>
      </p:sp>
      <p:pic>
        <p:nvPicPr>
          <p:cNvPr id="4" name="図 3" descr="ロゴ&#10;&#10;自動的に生成された説明">
            <a:extLst>
              <a:ext uri="{FF2B5EF4-FFF2-40B4-BE49-F238E27FC236}">
                <a16:creationId xmlns:a16="http://schemas.microsoft.com/office/drawing/2014/main" id="{CCB13279-52A6-4EDA-A339-1D540EBB164C}"/>
              </a:ext>
            </a:extLst>
          </p:cNvPr>
          <p:cNvPicPr>
            <a:picLocks noGrp="1" noRot="1" noMove="1" noResize="1" noEditPoints="1" noAdjustHandles="1" noChangeArrowheads="1" noChangeShapeType="1" noCrop="1"/>
          </p:cNvPicPr>
          <p:nvPr userDrawn="1"/>
        </p:nvPicPr>
        <p:blipFill>
          <a:blip r:embed="rId2"/>
          <a:stretch>
            <a:fillRect/>
          </a:stretch>
        </p:blipFill>
        <p:spPr>
          <a:xfrm>
            <a:off x="10415728" y="276901"/>
            <a:ext cx="1340245" cy="374022"/>
          </a:xfrm>
          <a:prstGeom prst="rect">
            <a:avLst/>
          </a:prstGeom>
        </p:spPr>
      </p:pic>
      <p:sp>
        <p:nvSpPr>
          <p:cNvPr id="5" name="テキスト プレースホルダー 23">
            <a:extLst>
              <a:ext uri="{FF2B5EF4-FFF2-40B4-BE49-F238E27FC236}">
                <a16:creationId xmlns:a16="http://schemas.microsoft.com/office/drawing/2014/main" id="{05EBE3FB-458E-0846-27EE-7A02066CE9F0}"/>
              </a:ext>
            </a:extLst>
          </p:cNvPr>
          <p:cNvSpPr>
            <a:spLocks noGrp="1"/>
          </p:cNvSpPr>
          <p:nvPr>
            <p:ph type="body" sz="quarter" idx="14" hasCustomPrompt="1"/>
          </p:nvPr>
        </p:nvSpPr>
        <p:spPr>
          <a:xfrm>
            <a:off x="1784982" y="324521"/>
            <a:ext cx="4313921" cy="265433"/>
          </a:xfrm>
        </p:spPr>
        <p:txBody>
          <a:bodyPr anchor="ctr">
            <a:normAutofit/>
          </a:bodyPr>
          <a:lstStyle>
            <a:lvl1pPr marL="0" indent="0">
              <a:buNone/>
              <a:defRPr sz="1000" b="1" i="0">
                <a:solidFill>
                  <a:schemeClr val="bg1"/>
                </a:solidFill>
                <a:latin typeface="Yu Gothic" panose="020B0400000000000000" pitchFamily="34" charset="-128"/>
                <a:ea typeface="Yu Gothic" panose="020B0400000000000000" pitchFamily="34" charset="-128"/>
              </a:defRPr>
            </a:lvl1pPr>
          </a:lstStyle>
          <a:p>
            <a:pPr lvl="0"/>
            <a:r>
              <a:rPr kumimoji="1" lang="ja-JP" altLang="en-US"/>
              <a:t>見出し</a:t>
            </a:r>
          </a:p>
        </p:txBody>
      </p:sp>
    </p:spTree>
    <p:extLst>
      <p:ext uri="{BB962C8B-B14F-4D97-AF65-F5344CB8AC3E}">
        <p14:creationId xmlns:p14="http://schemas.microsoft.com/office/powerpoint/2010/main" val="19647958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70">
          <p15:clr>
            <a:srgbClr val="FBAE40"/>
          </p15:clr>
        </p15:guide>
        <p15:guide id="4" pos="7310">
          <p15:clr>
            <a:srgbClr val="FBAE40"/>
          </p15:clr>
        </p15:guide>
        <p15:guide id="5" orient="horz" pos="34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ディバイダー">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ADC878-4177-A068-AF88-0C87EB232A9A}"/>
              </a:ext>
            </a:extLst>
          </p:cNvPr>
          <p:cNvSpPr>
            <a:spLocks noGrp="1"/>
          </p:cNvSpPr>
          <p:nvPr>
            <p:ph type="title" hasCustomPrompt="1"/>
          </p:nvPr>
        </p:nvSpPr>
        <p:spPr>
          <a:xfrm>
            <a:off x="587375" y="2837159"/>
            <a:ext cx="10515600" cy="1325563"/>
          </a:xfrm>
        </p:spPr>
        <p:txBody>
          <a:bodyPr>
            <a:normAutofit/>
          </a:bodyPr>
          <a:lstStyle>
            <a:lvl1pPr>
              <a:defRPr sz="4800" b="1" i="0">
                <a:solidFill>
                  <a:schemeClr val="bg1"/>
                </a:solidFill>
                <a:latin typeface="Yu Gothic" panose="020B0400000000000000" pitchFamily="34" charset="-128"/>
                <a:ea typeface="Yu Gothic" panose="020B0400000000000000" pitchFamily="34" charset="-128"/>
              </a:defRPr>
            </a:lvl1pPr>
          </a:lstStyle>
          <a:p>
            <a:r>
              <a:rPr kumimoji="1" lang="ja-JP" altLang="en-US"/>
              <a:t>セクションタイトル</a:t>
            </a:r>
          </a:p>
        </p:txBody>
      </p:sp>
      <p:sp>
        <p:nvSpPr>
          <p:cNvPr id="7" name="スライド番号プレースホルダー 5">
            <a:extLst>
              <a:ext uri="{FF2B5EF4-FFF2-40B4-BE49-F238E27FC236}">
                <a16:creationId xmlns:a16="http://schemas.microsoft.com/office/drawing/2014/main" id="{9E4998C4-B317-022C-9A87-CC411B2665DD}"/>
              </a:ext>
            </a:extLst>
          </p:cNvPr>
          <p:cNvSpPr>
            <a:spLocks noGrp="1" noRot="1" noMove="1" noResize="1" noEditPoints="1" noAdjustHandles="1" noChangeArrowheads="1" noChangeShapeType="1"/>
          </p:cNvSpPr>
          <p:nvPr>
            <p:ph type="sldNum" sz="quarter" idx="12"/>
          </p:nvPr>
        </p:nvSpPr>
        <p:spPr>
          <a:xfrm>
            <a:off x="8861425" y="6399534"/>
            <a:ext cx="2743200" cy="365125"/>
          </a:xfrm>
        </p:spPr>
        <p:txBody>
          <a:bodyPr/>
          <a:lstStyle>
            <a:lvl1pPr>
              <a:defRPr sz="1000" b="0" i="0">
                <a:solidFill>
                  <a:schemeClr val="bg1"/>
                </a:solidFill>
                <a:latin typeface="Helvetica Neue Light" panose="02000403000000020004" pitchFamily="2" charset="0"/>
                <a:cs typeface="Helvetica Neue" panose="02000503000000020004" pitchFamily="2" charset="0"/>
              </a:defRPr>
            </a:lvl1pPr>
          </a:lstStyle>
          <a:p>
            <a:fld id="{150456F1-8D09-CC48-B461-DC920A757670}" type="slidenum">
              <a:rPr lang="ja-JP" altLang="en-US" smtClean="0"/>
              <a:pPr/>
              <a:t>‹#›</a:t>
            </a:fld>
            <a:endParaRPr lang="ja-JP" altLang="en-US"/>
          </a:p>
        </p:txBody>
      </p:sp>
      <p:sp>
        <p:nvSpPr>
          <p:cNvPr id="8" name="テキスト ボックス 7">
            <a:extLst>
              <a:ext uri="{FF2B5EF4-FFF2-40B4-BE49-F238E27FC236}">
                <a16:creationId xmlns:a16="http://schemas.microsoft.com/office/drawing/2014/main" id="{DF80B76C-B392-D140-6DC3-1990D42C9760}"/>
              </a:ext>
            </a:extLst>
          </p:cNvPr>
          <p:cNvSpPr txBox="1">
            <a:spLocks noGrp="1" noRot="1" noMove="1" noResize="1" noEditPoints="1" noAdjustHandles="1" noChangeArrowheads="1" noChangeShapeType="1"/>
          </p:cNvSpPr>
          <p:nvPr userDrawn="1"/>
        </p:nvSpPr>
        <p:spPr>
          <a:xfrm>
            <a:off x="587375" y="6458985"/>
            <a:ext cx="3896338" cy="246221"/>
          </a:xfrm>
          <a:prstGeom prst="rect">
            <a:avLst/>
          </a:prstGeom>
          <a:noFill/>
        </p:spPr>
        <p:txBody>
          <a:bodyPr wrap="square" rtlCol="0">
            <a:spAutoFit/>
          </a:bodyPr>
          <a:lstStyle/>
          <a:p>
            <a:r>
              <a:rPr lang="de-DE" altLang="ja-JP" sz="1000" b="0" i="0" dirty="0">
                <a:solidFill>
                  <a:schemeClr val="bg1"/>
                </a:solidFill>
                <a:effectLst/>
                <a:latin typeface="Helvetica Neue Light" panose="02000403000000020004" pitchFamily="2" charset="0"/>
                <a:ea typeface="Helvetica Neue Light" panose="02000403000000020004" pitchFamily="2" charset="0"/>
                <a:cs typeface="Helvetica Neue" panose="02000503000000020004" pitchFamily="2" charset="0"/>
              </a:rPr>
              <a:t>Copyright 2026 </a:t>
            </a:r>
            <a:r>
              <a:rPr lang="de-DE" altLang="ja-JP" sz="1000" b="0" i="0" dirty="0" err="1">
                <a:solidFill>
                  <a:schemeClr val="bg1"/>
                </a:solidFill>
                <a:effectLst/>
                <a:latin typeface="Helvetica Neue Light" panose="02000403000000020004" pitchFamily="2" charset="0"/>
                <a:ea typeface="Helvetica Neue Light" panose="02000403000000020004" pitchFamily="2" charset="0"/>
                <a:cs typeface="Helvetica Neue" panose="02000503000000020004" pitchFamily="2" charset="0"/>
              </a:rPr>
              <a:t>Metrics</a:t>
            </a:r>
            <a:r>
              <a:rPr lang="de-DE" altLang="ja-JP" sz="1000" b="0" i="0" dirty="0">
                <a:solidFill>
                  <a:schemeClr val="bg1"/>
                </a:solidFill>
                <a:effectLst/>
                <a:latin typeface="Helvetica Neue Light" panose="02000403000000020004" pitchFamily="2" charset="0"/>
                <a:ea typeface="Helvetica Neue Light" panose="02000403000000020004" pitchFamily="2" charset="0"/>
                <a:cs typeface="Helvetica Neue" panose="02000503000000020004" pitchFamily="2" charset="0"/>
              </a:rPr>
              <a:t> All Rights Reserved.</a:t>
            </a:r>
            <a:endParaRPr kumimoji="1" lang="ja-JP" altLang="en-US" sz="1000" b="0" i="0">
              <a:solidFill>
                <a:schemeClr val="bg1"/>
              </a:solidFill>
              <a:latin typeface="Helvetica Neue Light" panose="02000403000000020004" pitchFamily="2" charset="0"/>
              <a:cs typeface="Helvetica Neue" panose="02000503000000020004" pitchFamily="2" charset="0"/>
            </a:endParaRPr>
          </a:p>
        </p:txBody>
      </p:sp>
      <p:cxnSp>
        <p:nvCxnSpPr>
          <p:cNvPr id="9" name="直線コネクタ 8">
            <a:extLst>
              <a:ext uri="{FF2B5EF4-FFF2-40B4-BE49-F238E27FC236}">
                <a16:creationId xmlns:a16="http://schemas.microsoft.com/office/drawing/2014/main" id="{EBD218C4-522F-68DB-66DB-60E2A5094BAB}"/>
              </a:ext>
            </a:extLst>
          </p:cNvPr>
          <p:cNvCxnSpPr>
            <a:cxnSpLocks noGrp="1" noRot="1" noMove="1" noResize="1" noEditPoints="1" noAdjustHandles="1" noChangeArrowheads="1" noChangeShapeType="1"/>
          </p:cNvCxnSpPr>
          <p:nvPr userDrawn="1"/>
        </p:nvCxnSpPr>
        <p:spPr>
          <a:xfrm>
            <a:off x="-128227" y="6312513"/>
            <a:ext cx="12448453" cy="0"/>
          </a:xfrm>
          <a:prstGeom prst="line">
            <a:avLst/>
          </a:prstGeom>
          <a:ln w="12700">
            <a:solidFill>
              <a:srgbClr val="EAEAEA"/>
            </a:solidFill>
          </a:ln>
        </p:spPr>
        <p:style>
          <a:lnRef idx="2">
            <a:schemeClr val="accent1"/>
          </a:lnRef>
          <a:fillRef idx="0">
            <a:schemeClr val="accent1"/>
          </a:fillRef>
          <a:effectRef idx="1">
            <a:schemeClr val="accent1"/>
          </a:effectRef>
          <a:fontRef idx="minor">
            <a:schemeClr val="tx1"/>
          </a:fontRef>
        </p:style>
      </p:cxnSp>
      <p:pic>
        <p:nvPicPr>
          <p:cNvPr id="11" name="図 10" descr="ロゴ&#10;&#10;自動的に生成された説明">
            <a:extLst>
              <a:ext uri="{FF2B5EF4-FFF2-40B4-BE49-F238E27FC236}">
                <a16:creationId xmlns:a16="http://schemas.microsoft.com/office/drawing/2014/main" id="{75F6BC37-43B5-059E-56D2-D928109488AA}"/>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587375" y="559403"/>
            <a:ext cx="1866153" cy="520787"/>
          </a:xfrm>
          <a:prstGeom prst="rect">
            <a:avLst/>
          </a:prstGeom>
        </p:spPr>
      </p:pic>
    </p:spTree>
    <p:extLst>
      <p:ext uri="{BB962C8B-B14F-4D97-AF65-F5344CB8AC3E}">
        <p14:creationId xmlns:p14="http://schemas.microsoft.com/office/powerpoint/2010/main" val="1569240701"/>
      </p:ext>
    </p:extLst>
  </p:cSld>
  <p:clrMapOvr>
    <a:masterClrMapping/>
  </p:clrMapOvr>
  <p:extLst>
    <p:ext uri="{DCECCB84-F9BA-43D5-87BE-67443E8EF086}">
      <p15:sldGuideLst xmlns:p15="http://schemas.microsoft.com/office/powerpoint/2012/main">
        <p15:guide id="1" pos="370" userDrawn="1">
          <p15:clr>
            <a:srgbClr val="FBAE40"/>
          </p15:clr>
        </p15:guide>
        <p15:guide id="2"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導入事例">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6D9A20-8233-9385-8E55-F8BDBD6A9728}"/>
              </a:ext>
            </a:extLst>
          </p:cNvPr>
          <p:cNvSpPr>
            <a:spLocks noGrp="1"/>
          </p:cNvSpPr>
          <p:nvPr>
            <p:ph type="title" hasCustomPrompt="1"/>
          </p:nvPr>
        </p:nvSpPr>
        <p:spPr>
          <a:xfrm>
            <a:off x="587375" y="1600258"/>
            <a:ext cx="7677126" cy="1088247"/>
          </a:xfrm>
        </p:spPr>
        <p:txBody>
          <a:bodyPr wrap="square" lIns="0" anchor="t">
            <a:spAutoFit/>
          </a:bodyPr>
          <a:lstStyle>
            <a:lvl1pPr>
              <a:lnSpc>
                <a:spcPct val="110000"/>
              </a:lnSpc>
              <a:defRPr sz="3000" b="1" i="0">
                <a:latin typeface="Yu Gothic" panose="020B0400000000000000" pitchFamily="34" charset="-128"/>
                <a:ea typeface="Yu Gothic" panose="020B0400000000000000" pitchFamily="34" charset="-128"/>
              </a:defRPr>
            </a:lvl1pPr>
          </a:lstStyle>
          <a:p>
            <a:r>
              <a:rPr kumimoji="1" lang="ja-JP" altLang="en-US"/>
              <a:t>ここに導入事例タイトルを記載します、これはダミーテキストです。</a:t>
            </a:r>
          </a:p>
        </p:txBody>
      </p:sp>
      <p:pic>
        <p:nvPicPr>
          <p:cNvPr id="12" name="図 11" descr="ロゴ&#10;&#10;自動的に生成された説明">
            <a:extLst>
              <a:ext uri="{FF2B5EF4-FFF2-40B4-BE49-F238E27FC236}">
                <a16:creationId xmlns:a16="http://schemas.microsoft.com/office/drawing/2014/main" id="{61DA7B4E-6953-D300-358C-2941E68BD583}"/>
              </a:ext>
            </a:extLst>
          </p:cNvPr>
          <p:cNvPicPr>
            <a:picLocks noGrp="1" noRot="1" noMove="1" noResize="1" noEditPoints="1" noAdjustHandles="1" noChangeArrowheads="1" noChangeShapeType="1" noCrop="1"/>
          </p:cNvPicPr>
          <p:nvPr userDrawn="1"/>
        </p:nvPicPr>
        <p:blipFill>
          <a:blip r:embed="rId2"/>
          <a:stretch>
            <a:fillRect/>
          </a:stretch>
        </p:blipFill>
        <p:spPr>
          <a:xfrm>
            <a:off x="10415729" y="275903"/>
            <a:ext cx="1340245" cy="374022"/>
          </a:xfrm>
          <a:prstGeom prst="rect">
            <a:avLst/>
          </a:prstGeom>
        </p:spPr>
      </p:pic>
      <p:sp>
        <p:nvSpPr>
          <p:cNvPr id="13" name="スライド番号プレースホルダー 5">
            <a:extLst>
              <a:ext uri="{FF2B5EF4-FFF2-40B4-BE49-F238E27FC236}">
                <a16:creationId xmlns:a16="http://schemas.microsoft.com/office/drawing/2014/main" id="{E0F84CDC-2517-1900-5C98-FE844A8A6412}"/>
              </a:ext>
            </a:extLst>
          </p:cNvPr>
          <p:cNvSpPr>
            <a:spLocks noGrp="1" noRot="1" noMove="1" noResize="1" noEditPoints="1" noAdjustHandles="1" noChangeArrowheads="1" noChangeShapeType="1"/>
          </p:cNvSpPr>
          <p:nvPr>
            <p:ph type="sldNum" sz="quarter" idx="12"/>
          </p:nvPr>
        </p:nvSpPr>
        <p:spPr>
          <a:xfrm>
            <a:off x="8861425" y="6399534"/>
            <a:ext cx="2743200" cy="365125"/>
          </a:xfrm>
        </p:spPr>
        <p:txBody>
          <a:bodyPr/>
          <a:lstStyle>
            <a:lvl1pPr>
              <a:defRPr sz="1000" b="0" i="0">
                <a:solidFill>
                  <a:srgbClr val="7C7C7C"/>
                </a:solidFill>
                <a:latin typeface="Helvetica Neue Light" panose="02000403000000020004" pitchFamily="2" charset="0"/>
                <a:cs typeface="Helvetica Neue" panose="02000503000000020004" pitchFamily="2" charset="0"/>
              </a:defRPr>
            </a:lvl1pPr>
          </a:lstStyle>
          <a:p>
            <a:fld id="{150456F1-8D09-CC48-B461-DC920A757670}" type="slidenum">
              <a:rPr lang="ja-JP" altLang="en-US" smtClean="0"/>
              <a:pPr/>
              <a:t>‹#›</a:t>
            </a:fld>
            <a:endParaRPr lang="ja-JP" altLang="en-US"/>
          </a:p>
        </p:txBody>
      </p:sp>
      <p:sp>
        <p:nvSpPr>
          <p:cNvPr id="14" name="テキスト ボックス 13">
            <a:extLst>
              <a:ext uri="{FF2B5EF4-FFF2-40B4-BE49-F238E27FC236}">
                <a16:creationId xmlns:a16="http://schemas.microsoft.com/office/drawing/2014/main" id="{6AD045AD-E4DD-B14F-7776-34BE9AD73BCD}"/>
              </a:ext>
            </a:extLst>
          </p:cNvPr>
          <p:cNvSpPr txBox="1">
            <a:spLocks noGrp="1" noRot="1" noMove="1" noResize="1" noEditPoints="1" noAdjustHandles="1" noChangeArrowheads="1" noChangeShapeType="1"/>
          </p:cNvSpPr>
          <p:nvPr userDrawn="1"/>
        </p:nvSpPr>
        <p:spPr>
          <a:xfrm>
            <a:off x="587375" y="6458985"/>
            <a:ext cx="3896338" cy="246221"/>
          </a:xfrm>
          <a:prstGeom prst="rect">
            <a:avLst/>
          </a:prstGeom>
          <a:noFill/>
        </p:spPr>
        <p:txBody>
          <a:bodyPr wrap="square" rtlCol="0">
            <a:spAutoFit/>
          </a:bodyPr>
          <a:lstStyle/>
          <a:p>
            <a:r>
              <a:rPr lang="de-DE" altLang="ja-JP" sz="1000" b="0" i="0" dirty="0">
                <a:solidFill>
                  <a:srgbClr val="7C7C7C"/>
                </a:solidFill>
                <a:effectLst/>
                <a:latin typeface="Helvetica Neue Light" panose="02000403000000020004" pitchFamily="2" charset="0"/>
                <a:ea typeface="Helvetica Neue Light" panose="02000403000000020004" pitchFamily="2" charset="0"/>
                <a:cs typeface="Helvetica Neue" panose="02000503000000020004" pitchFamily="2" charset="0"/>
              </a:rPr>
              <a:t>Copyright 2026 </a:t>
            </a:r>
            <a:r>
              <a:rPr lang="de-DE" altLang="ja-JP" sz="1000" b="0" i="0" dirty="0" err="1">
                <a:solidFill>
                  <a:srgbClr val="7C7C7C"/>
                </a:solidFill>
                <a:effectLst/>
                <a:latin typeface="Helvetica Neue Light" panose="02000403000000020004" pitchFamily="2" charset="0"/>
                <a:ea typeface="Helvetica Neue Light" panose="02000403000000020004" pitchFamily="2" charset="0"/>
                <a:cs typeface="Helvetica Neue" panose="02000503000000020004" pitchFamily="2" charset="0"/>
              </a:rPr>
              <a:t>Metrics</a:t>
            </a:r>
            <a:r>
              <a:rPr lang="de-DE" altLang="ja-JP" sz="1000" b="0" i="0" dirty="0">
                <a:solidFill>
                  <a:srgbClr val="7C7C7C"/>
                </a:solidFill>
                <a:effectLst/>
                <a:latin typeface="Helvetica Neue Light" panose="02000403000000020004" pitchFamily="2" charset="0"/>
                <a:ea typeface="Helvetica Neue Light" panose="02000403000000020004" pitchFamily="2" charset="0"/>
                <a:cs typeface="Helvetica Neue" panose="02000503000000020004" pitchFamily="2" charset="0"/>
              </a:rPr>
              <a:t> All Rights Reserved.</a:t>
            </a:r>
            <a:endParaRPr kumimoji="1" lang="ja-JP" altLang="en-US" sz="1000" b="0" i="0">
              <a:solidFill>
                <a:srgbClr val="7C7C7C"/>
              </a:solidFill>
              <a:latin typeface="Helvetica Neue Light" panose="02000403000000020004" pitchFamily="2" charset="0"/>
              <a:cs typeface="Helvetica Neue" panose="02000503000000020004" pitchFamily="2" charset="0"/>
            </a:endParaRPr>
          </a:p>
        </p:txBody>
      </p:sp>
      <p:cxnSp>
        <p:nvCxnSpPr>
          <p:cNvPr id="15" name="直線コネクタ 14">
            <a:extLst>
              <a:ext uri="{FF2B5EF4-FFF2-40B4-BE49-F238E27FC236}">
                <a16:creationId xmlns:a16="http://schemas.microsoft.com/office/drawing/2014/main" id="{82C379BF-39EF-56F0-D903-6E2B4021E119}"/>
              </a:ext>
            </a:extLst>
          </p:cNvPr>
          <p:cNvCxnSpPr>
            <a:cxnSpLocks noGrp="1" noRot="1" noMove="1" noResize="1" noEditPoints="1" noAdjustHandles="1" noChangeArrowheads="1" noChangeShapeType="1"/>
          </p:cNvCxnSpPr>
          <p:nvPr userDrawn="1"/>
        </p:nvCxnSpPr>
        <p:spPr>
          <a:xfrm>
            <a:off x="-128227" y="6312513"/>
            <a:ext cx="12448453" cy="0"/>
          </a:xfrm>
          <a:prstGeom prst="line">
            <a:avLst/>
          </a:prstGeom>
          <a:ln w="12700">
            <a:solidFill>
              <a:srgbClr val="EAEAEA"/>
            </a:solidFill>
          </a:ln>
        </p:spPr>
        <p:style>
          <a:lnRef idx="2">
            <a:schemeClr val="accent1"/>
          </a:lnRef>
          <a:fillRef idx="0">
            <a:schemeClr val="accent1"/>
          </a:fillRef>
          <a:effectRef idx="1">
            <a:schemeClr val="accent1"/>
          </a:effectRef>
          <a:fontRef idx="minor">
            <a:schemeClr val="tx1"/>
          </a:fontRef>
        </p:style>
      </p:cxnSp>
      <p:sp>
        <p:nvSpPr>
          <p:cNvPr id="16" name="テキスト プレースホルダー 23">
            <a:extLst>
              <a:ext uri="{FF2B5EF4-FFF2-40B4-BE49-F238E27FC236}">
                <a16:creationId xmlns:a16="http://schemas.microsoft.com/office/drawing/2014/main" id="{E96525CA-1E9E-16A4-7981-BFA0D17EFABF}"/>
              </a:ext>
            </a:extLst>
          </p:cNvPr>
          <p:cNvSpPr>
            <a:spLocks noGrp="1" noRot="1" noMove="1" noResize="1" noEditPoints="1" noAdjustHandles="1" noChangeArrowheads="1" noChangeShapeType="1"/>
          </p:cNvSpPr>
          <p:nvPr>
            <p:ph type="body" sz="quarter" idx="13" hasCustomPrompt="1"/>
          </p:nvPr>
        </p:nvSpPr>
        <p:spPr>
          <a:xfrm>
            <a:off x="338016" y="324522"/>
            <a:ext cx="5757984" cy="265433"/>
          </a:xfrm>
        </p:spPr>
        <p:txBody>
          <a:bodyPr>
            <a:normAutofit/>
          </a:bodyPr>
          <a:lstStyle>
            <a:lvl1pPr marL="0" indent="0">
              <a:buNone/>
              <a:defRPr sz="1600" b="0" i="0">
                <a:solidFill>
                  <a:srgbClr val="7C7C7C"/>
                </a:solidFill>
                <a:latin typeface="Yu Gothic" panose="020B0400000000000000" pitchFamily="34" charset="-128"/>
                <a:ea typeface="Yu Gothic" panose="020B0400000000000000" pitchFamily="34" charset="-128"/>
              </a:defRPr>
            </a:lvl1pPr>
          </a:lstStyle>
          <a:p>
            <a:pPr lvl="0"/>
            <a:r>
              <a:rPr kumimoji="1" lang="ja-JP" altLang="en-US"/>
              <a:t>ページタイトル</a:t>
            </a:r>
          </a:p>
        </p:txBody>
      </p:sp>
      <p:sp>
        <p:nvSpPr>
          <p:cNvPr id="17" name="テキスト プレースホルダー 2">
            <a:extLst>
              <a:ext uri="{FF2B5EF4-FFF2-40B4-BE49-F238E27FC236}">
                <a16:creationId xmlns:a16="http://schemas.microsoft.com/office/drawing/2014/main" id="{56DFCD8B-A0CF-5C04-90D8-2EA368202EA0}"/>
              </a:ext>
            </a:extLst>
          </p:cNvPr>
          <p:cNvSpPr>
            <a:spLocks noGrp="1"/>
          </p:cNvSpPr>
          <p:nvPr>
            <p:ph type="body" idx="14" hasCustomPrompt="1"/>
          </p:nvPr>
        </p:nvSpPr>
        <p:spPr>
          <a:xfrm>
            <a:off x="587375" y="1267904"/>
            <a:ext cx="5508625" cy="258532"/>
          </a:xfrm>
        </p:spPr>
        <p:txBody>
          <a:bodyPr wrap="square" lIns="0">
            <a:spAutoFit/>
          </a:bodyPr>
          <a:lstStyle>
            <a:lvl1pPr marL="0" indent="0">
              <a:buNone/>
              <a:defRPr sz="1200" b="0" i="0">
                <a:solidFill>
                  <a:schemeClr val="tx1"/>
                </a:solidFill>
                <a:latin typeface="Helvetica Neue Light" panose="02000403000000020004" pitchFamily="2" charset="0"/>
                <a:cs typeface="Helvetica Neue"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en-US" altLang="ja-JP" dirty="0"/>
              <a:t>Case 01.</a:t>
            </a:r>
            <a:endParaRPr kumimoji="1" lang="ja-JP" altLang="en-US"/>
          </a:p>
        </p:txBody>
      </p:sp>
      <p:sp>
        <p:nvSpPr>
          <p:cNvPr id="18" name="テキスト プレースホルダー 2">
            <a:extLst>
              <a:ext uri="{FF2B5EF4-FFF2-40B4-BE49-F238E27FC236}">
                <a16:creationId xmlns:a16="http://schemas.microsoft.com/office/drawing/2014/main" id="{BD09643E-31A5-E6B9-2865-F5E25C920435}"/>
              </a:ext>
            </a:extLst>
          </p:cNvPr>
          <p:cNvSpPr>
            <a:spLocks noGrp="1"/>
          </p:cNvSpPr>
          <p:nvPr>
            <p:ph type="body" idx="15" hasCustomPrompt="1"/>
          </p:nvPr>
        </p:nvSpPr>
        <p:spPr>
          <a:xfrm>
            <a:off x="587375" y="2761740"/>
            <a:ext cx="5508625" cy="258532"/>
          </a:xfrm>
        </p:spPr>
        <p:txBody>
          <a:bodyPr wrap="square" lIns="0">
            <a:spAutoFit/>
          </a:bodyPr>
          <a:lstStyle>
            <a:lvl1pPr marL="0" indent="0">
              <a:buNone/>
              <a:defRPr sz="1200" b="0" i="0">
                <a:solidFill>
                  <a:schemeClr val="tx1">
                    <a:tint val="82000"/>
                  </a:schemeClr>
                </a:solidFill>
                <a:latin typeface="Helvetica Neue" panose="02000503000000020004" pitchFamily="2" charset="0"/>
                <a:cs typeface="Helvetica Neue"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ここにクライアント名を記載します</a:t>
            </a:r>
          </a:p>
        </p:txBody>
      </p:sp>
      <p:sp>
        <p:nvSpPr>
          <p:cNvPr id="19" name="正方形/長方形 18">
            <a:extLst>
              <a:ext uri="{FF2B5EF4-FFF2-40B4-BE49-F238E27FC236}">
                <a16:creationId xmlns:a16="http://schemas.microsoft.com/office/drawing/2014/main" id="{64CCC7F7-DA79-A47E-8AF2-9BAF78C87C99}"/>
              </a:ext>
            </a:extLst>
          </p:cNvPr>
          <p:cNvSpPr/>
          <p:nvPr userDrawn="1"/>
        </p:nvSpPr>
        <p:spPr>
          <a:xfrm>
            <a:off x="587374" y="3428999"/>
            <a:ext cx="3523935" cy="51477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i="0">
                <a:latin typeface="Yu Gothic" panose="020B0400000000000000" pitchFamily="34" charset="-128"/>
                <a:ea typeface="Yu Gothic" panose="020B0400000000000000" pitchFamily="34" charset="-128"/>
              </a:rPr>
              <a:t>抱えていた課題</a:t>
            </a:r>
          </a:p>
        </p:txBody>
      </p:sp>
      <p:sp>
        <p:nvSpPr>
          <p:cNvPr id="23" name="正方形/長方形 22">
            <a:extLst>
              <a:ext uri="{FF2B5EF4-FFF2-40B4-BE49-F238E27FC236}">
                <a16:creationId xmlns:a16="http://schemas.microsoft.com/office/drawing/2014/main" id="{73C36EC6-6591-E2C2-BF81-A30BF789C293}"/>
              </a:ext>
            </a:extLst>
          </p:cNvPr>
          <p:cNvSpPr/>
          <p:nvPr userDrawn="1"/>
        </p:nvSpPr>
        <p:spPr>
          <a:xfrm>
            <a:off x="587375" y="3943774"/>
            <a:ext cx="3523935" cy="20870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BDFDFFAF-1070-BF83-3505-9EFD10DA302F}"/>
              </a:ext>
            </a:extLst>
          </p:cNvPr>
          <p:cNvSpPr/>
          <p:nvPr userDrawn="1"/>
        </p:nvSpPr>
        <p:spPr>
          <a:xfrm>
            <a:off x="4334032" y="3427646"/>
            <a:ext cx="3523935" cy="51477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de-DE" altLang="ja-JP" sz="1200" b="1" dirty="0" err="1">
                <a:solidFill>
                  <a:schemeClr val="tx1"/>
                </a:solidFill>
              </a:rPr>
              <a:t>metrics</a:t>
            </a:r>
            <a:r>
              <a:rPr kumimoji="1" lang="ja-JP" altLang="en-US" sz="1200" b="1">
                <a:solidFill>
                  <a:schemeClr val="tx1"/>
                </a:solidFill>
              </a:rPr>
              <a:t>による解決策</a:t>
            </a:r>
          </a:p>
        </p:txBody>
      </p:sp>
      <p:sp>
        <p:nvSpPr>
          <p:cNvPr id="25" name="正方形/長方形 24">
            <a:extLst>
              <a:ext uri="{FF2B5EF4-FFF2-40B4-BE49-F238E27FC236}">
                <a16:creationId xmlns:a16="http://schemas.microsoft.com/office/drawing/2014/main" id="{AC89948D-BA4A-55F2-9F36-ED1CEBD633BB}"/>
              </a:ext>
            </a:extLst>
          </p:cNvPr>
          <p:cNvSpPr/>
          <p:nvPr userDrawn="1"/>
        </p:nvSpPr>
        <p:spPr>
          <a:xfrm>
            <a:off x="4334033" y="3942421"/>
            <a:ext cx="3523935" cy="20870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C394E4CF-F9A6-5A5C-62F9-F52CB5660679}"/>
              </a:ext>
            </a:extLst>
          </p:cNvPr>
          <p:cNvSpPr/>
          <p:nvPr userDrawn="1"/>
        </p:nvSpPr>
        <p:spPr>
          <a:xfrm>
            <a:off x="8080688" y="3427646"/>
            <a:ext cx="3523935" cy="514775"/>
          </a:xfrm>
          <a:prstGeom prst="rect">
            <a:avLst/>
          </a:prstGeom>
          <a:solidFill>
            <a:srgbClr val="1C80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i="0">
                <a:latin typeface="Yu Gothic" panose="020B0400000000000000" pitchFamily="34" charset="-128"/>
                <a:ea typeface="Yu Gothic" panose="020B0400000000000000" pitchFamily="34" charset="-128"/>
              </a:rPr>
              <a:t>効果</a:t>
            </a:r>
            <a:endParaRPr kumimoji="1" lang="ja-JP" altLang="en-US" sz="1200"/>
          </a:p>
        </p:txBody>
      </p:sp>
      <p:sp>
        <p:nvSpPr>
          <p:cNvPr id="27" name="正方形/長方形 26">
            <a:extLst>
              <a:ext uri="{FF2B5EF4-FFF2-40B4-BE49-F238E27FC236}">
                <a16:creationId xmlns:a16="http://schemas.microsoft.com/office/drawing/2014/main" id="{210FE19C-06A3-5247-C093-3F20F77A3DE5}"/>
              </a:ext>
            </a:extLst>
          </p:cNvPr>
          <p:cNvSpPr/>
          <p:nvPr userDrawn="1"/>
        </p:nvSpPr>
        <p:spPr>
          <a:xfrm>
            <a:off x="8080689" y="3942421"/>
            <a:ext cx="3523935" cy="20870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プレースホルダー 2">
            <a:extLst>
              <a:ext uri="{FF2B5EF4-FFF2-40B4-BE49-F238E27FC236}">
                <a16:creationId xmlns:a16="http://schemas.microsoft.com/office/drawing/2014/main" id="{80A47F66-1BC6-0E4B-47C7-36E3885A5179}"/>
              </a:ext>
            </a:extLst>
          </p:cNvPr>
          <p:cNvSpPr>
            <a:spLocks noGrp="1"/>
          </p:cNvSpPr>
          <p:nvPr>
            <p:ph type="body" idx="16" hasCustomPrompt="1"/>
          </p:nvPr>
        </p:nvSpPr>
        <p:spPr>
          <a:xfrm>
            <a:off x="587373" y="4137753"/>
            <a:ext cx="3523935" cy="286232"/>
          </a:xfrm>
        </p:spPr>
        <p:txBody>
          <a:bodyPr wrap="square" lIns="0">
            <a:spAutoFit/>
          </a:bodyPr>
          <a:lstStyle>
            <a:lvl1pPr marL="0" indent="0" algn="ctr">
              <a:buNone/>
              <a:defRPr sz="1400" b="1" i="0">
                <a:solidFill>
                  <a:schemeClr val="tx1"/>
                </a:solidFill>
                <a:latin typeface="Helvetica Neue" panose="02000503000000020004" pitchFamily="2" charset="0"/>
                <a:cs typeface="Helvetica Neue"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ここに短いまとめを記載します</a:t>
            </a:r>
          </a:p>
        </p:txBody>
      </p:sp>
      <p:sp>
        <p:nvSpPr>
          <p:cNvPr id="29" name="テキスト プレースホルダー 2">
            <a:extLst>
              <a:ext uri="{FF2B5EF4-FFF2-40B4-BE49-F238E27FC236}">
                <a16:creationId xmlns:a16="http://schemas.microsoft.com/office/drawing/2014/main" id="{A6387922-1F7A-18DB-DE3A-078ADF9BA17F}"/>
              </a:ext>
            </a:extLst>
          </p:cNvPr>
          <p:cNvSpPr>
            <a:spLocks noGrp="1"/>
          </p:cNvSpPr>
          <p:nvPr>
            <p:ph type="body" idx="17" hasCustomPrompt="1"/>
          </p:nvPr>
        </p:nvSpPr>
        <p:spPr>
          <a:xfrm>
            <a:off x="774797" y="4582508"/>
            <a:ext cx="3162009" cy="230832"/>
          </a:xfrm>
        </p:spPr>
        <p:txBody>
          <a:bodyPr wrap="square" lIns="0">
            <a:spAutoFit/>
          </a:bodyPr>
          <a:lstStyle>
            <a:lvl1pPr marL="171450" indent="-171450">
              <a:buFont typeface="Arial" panose="020B0604020202020204" pitchFamily="34" charset="0"/>
              <a:buChar char="•"/>
              <a:defRPr sz="1000" b="0" i="0">
                <a:solidFill>
                  <a:schemeClr val="tx1"/>
                </a:solidFill>
                <a:latin typeface="Helvetica Neue" panose="02000503000000020004" pitchFamily="2" charset="0"/>
                <a:cs typeface="Helvetica Neue"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ここに要点を記載します</a:t>
            </a:r>
          </a:p>
        </p:txBody>
      </p:sp>
      <p:sp>
        <p:nvSpPr>
          <p:cNvPr id="30" name="テキスト プレースホルダー 2">
            <a:extLst>
              <a:ext uri="{FF2B5EF4-FFF2-40B4-BE49-F238E27FC236}">
                <a16:creationId xmlns:a16="http://schemas.microsoft.com/office/drawing/2014/main" id="{21CA7C11-BFE7-736D-5BAB-2656138B93B4}"/>
              </a:ext>
            </a:extLst>
          </p:cNvPr>
          <p:cNvSpPr>
            <a:spLocks noGrp="1"/>
          </p:cNvSpPr>
          <p:nvPr>
            <p:ph type="body" idx="18" hasCustomPrompt="1"/>
          </p:nvPr>
        </p:nvSpPr>
        <p:spPr>
          <a:xfrm>
            <a:off x="4334032" y="4136879"/>
            <a:ext cx="3523935" cy="286232"/>
          </a:xfrm>
        </p:spPr>
        <p:txBody>
          <a:bodyPr wrap="square" lIns="0">
            <a:spAutoFit/>
          </a:bodyPr>
          <a:lstStyle>
            <a:lvl1pPr marL="0" indent="0" algn="ctr">
              <a:buNone/>
              <a:defRPr sz="1400" b="1" i="0">
                <a:solidFill>
                  <a:schemeClr val="tx1"/>
                </a:solidFill>
                <a:latin typeface="Helvetica Neue" panose="02000503000000020004" pitchFamily="2" charset="0"/>
                <a:cs typeface="Helvetica Neue"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ここに短いまとめを記載します</a:t>
            </a:r>
          </a:p>
        </p:txBody>
      </p:sp>
      <p:sp>
        <p:nvSpPr>
          <p:cNvPr id="31" name="テキスト プレースホルダー 2">
            <a:extLst>
              <a:ext uri="{FF2B5EF4-FFF2-40B4-BE49-F238E27FC236}">
                <a16:creationId xmlns:a16="http://schemas.microsoft.com/office/drawing/2014/main" id="{C0CF27F2-702F-8C1B-C7B6-5E1B6EB3E36C}"/>
              </a:ext>
            </a:extLst>
          </p:cNvPr>
          <p:cNvSpPr>
            <a:spLocks noGrp="1"/>
          </p:cNvSpPr>
          <p:nvPr>
            <p:ph type="body" idx="19" hasCustomPrompt="1"/>
          </p:nvPr>
        </p:nvSpPr>
        <p:spPr>
          <a:xfrm>
            <a:off x="4521456" y="4581634"/>
            <a:ext cx="3162009" cy="230832"/>
          </a:xfrm>
        </p:spPr>
        <p:txBody>
          <a:bodyPr wrap="square" lIns="0">
            <a:spAutoFit/>
          </a:bodyPr>
          <a:lstStyle>
            <a:lvl1pPr marL="171450" indent="-171450">
              <a:buFont typeface="Arial" panose="020B0604020202020204" pitchFamily="34" charset="0"/>
              <a:buChar char="•"/>
              <a:defRPr sz="1000" b="0" i="0">
                <a:solidFill>
                  <a:schemeClr val="tx1"/>
                </a:solidFill>
                <a:latin typeface="Helvetica Neue" panose="02000503000000020004" pitchFamily="2" charset="0"/>
                <a:cs typeface="Helvetica Neue"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ここに要点を記載します</a:t>
            </a:r>
          </a:p>
        </p:txBody>
      </p:sp>
      <p:sp>
        <p:nvSpPr>
          <p:cNvPr id="32" name="テキスト プレースホルダー 2">
            <a:extLst>
              <a:ext uri="{FF2B5EF4-FFF2-40B4-BE49-F238E27FC236}">
                <a16:creationId xmlns:a16="http://schemas.microsoft.com/office/drawing/2014/main" id="{5138756F-8BFA-D8BA-68DA-898D0CB678CD}"/>
              </a:ext>
            </a:extLst>
          </p:cNvPr>
          <p:cNvSpPr>
            <a:spLocks noGrp="1"/>
          </p:cNvSpPr>
          <p:nvPr>
            <p:ph type="body" idx="20" hasCustomPrompt="1"/>
          </p:nvPr>
        </p:nvSpPr>
        <p:spPr>
          <a:xfrm>
            <a:off x="8077077" y="4136879"/>
            <a:ext cx="3523935" cy="286232"/>
          </a:xfrm>
        </p:spPr>
        <p:txBody>
          <a:bodyPr wrap="square" lIns="0">
            <a:spAutoFit/>
          </a:bodyPr>
          <a:lstStyle>
            <a:lvl1pPr marL="0" indent="0" algn="ctr">
              <a:buNone/>
              <a:defRPr sz="1400" b="1" i="0">
                <a:solidFill>
                  <a:schemeClr val="tx1"/>
                </a:solidFill>
                <a:latin typeface="Helvetica Neue" panose="02000503000000020004" pitchFamily="2" charset="0"/>
                <a:cs typeface="Helvetica Neue"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ここに短いまとめを記載します</a:t>
            </a:r>
          </a:p>
        </p:txBody>
      </p:sp>
      <p:sp>
        <p:nvSpPr>
          <p:cNvPr id="33" name="テキスト プレースホルダー 2">
            <a:extLst>
              <a:ext uri="{FF2B5EF4-FFF2-40B4-BE49-F238E27FC236}">
                <a16:creationId xmlns:a16="http://schemas.microsoft.com/office/drawing/2014/main" id="{FF09520B-D487-C439-EAD0-92E717F4757F}"/>
              </a:ext>
            </a:extLst>
          </p:cNvPr>
          <p:cNvSpPr>
            <a:spLocks noGrp="1"/>
          </p:cNvSpPr>
          <p:nvPr>
            <p:ph type="body" idx="21" hasCustomPrompt="1"/>
          </p:nvPr>
        </p:nvSpPr>
        <p:spPr>
          <a:xfrm>
            <a:off x="8264501" y="4581634"/>
            <a:ext cx="3162009" cy="230832"/>
          </a:xfrm>
        </p:spPr>
        <p:txBody>
          <a:bodyPr wrap="square" lIns="0">
            <a:spAutoFit/>
          </a:bodyPr>
          <a:lstStyle>
            <a:lvl1pPr marL="171450" indent="-171450">
              <a:buFont typeface="Arial" panose="020B0604020202020204" pitchFamily="34" charset="0"/>
              <a:buChar char="•"/>
              <a:defRPr sz="1000" b="0" i="0">
                <a:solidFill>
                  <a:schemeClr val="tx1"/>
                </a:solidFill>
                <a:latin typeface="Helvetica Neue" panose="02000503000000020004" pitchFamily="2" charset="0"/>
                <a:cs typeface="Helvetica Neue" panose="02000503000000020004"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ここに要点を記載します</a:t>
            </a:r>
          </a:p>
        </p:txBody>
      </p:sp>
      <p:cxnSp>
        <p:nvCxnSpPr>
          <p:cNvPr id="35" name="直線矢印コネクタ 34">
            <a:extLst>
              <a:ext uri="{FF2B5EF4-FFF2-40B4-BE49-F238E27FC236}">
                <a16:creationId xmlns:a16="http://schemas.microsoft.com/office/drawing/2014/main" id="{AC22F0A2-4B07-8F0F-9DEE-C23D5CAD51FA}"/>
              </a:ext>
            </a:extLst>
          </p:cNvPr>
          <p:cNvCxnSpPr>
            <a:cxnSpLocks/>
            <a:stCxn id="19" idx="3"/>
          </p:cNvCxnSpPr>
          <p:nvPr userDrawn="1"/>
        </p:nvCxnSpPr>
        <p:spPr>
          <a:xfrm>
            <a:off x="4111309" y="3686387"/>
            <a:ext cx="551433"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8" name="直線矢印コネクタ 37">
            <a:extLst>
              <a:ext uri="{FF2B5EF4-FFF2-40B4-BE49-F238E27FC236}">
                <a16:creationId xmlns:a16="http://schemas.microsoft.com/office/drawing/2014/main" id="{458E96C9-CCBA-1799-297B-BB9B19A1BE88}"/>
              </a:ext>
            </a:extLst>
          </p:cNvPr>
          <p:cNvCxnSpPr>
            <a:cxnSpLocks/>
          </p:cNvCxnSpPr>
          <p:nvPr userDrawn="1"/>
        </p:nvCxnSpPr>
        <p:spPr>
          <a:xfrm>
            <a:off x="7857967" y="3693070"/>
            <a:ext cx="551433"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50746880"/>
      </p:ext>
    </p:extLst>
  </p:cSld>
  <p:clrMapOvr>
    <a:masterClrMapping/>
  </p:clrMapOvr>
  <p:extLst>
    <p:ext uri="{DCECCB84-F9BA-43D5-87BE-67443E8EF086}">
      <p15:sldGuideLst xmlns:p15="http://schemas.microsoft.com/office/powerpoint/2012/main">
        <p15:guide id="1" pos="370" userDrawn="1">
          <p15:clr>
            <a:srgbClr val="FBAE40"/>
          </p15:clr>
        </p15:guide>
        <p15:guide id="2" pos="731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BE4485-302E-9566-55E2-651DF5E7910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3662178-BEBA-2170-D081-52CA723BD2A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76832466-F325-30FE-E330-96671F7F93E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AC2DBB6-8CB5-83E9-2B65-1C5BE6708014}"/>
              </a:ext>
            </a:extLst>
          </p:cNvPr>
          <p:cNvSpPr>
            <a:spLocks noGrp="1"/>
          </p:cNvSpPr>
          <p:nvPr>
            <p:ph type="dt" sz="half" idx="10"/>
          </p:nvPr>
        </p:nvSpPr>
        <p:spPr/>
        <p:txBody>
          <a:bodyPr/>
          <a:lstStyle/>
          <a:p>
            <a:fld id="{D5575185-4FEB-554F-846D-5917710EDF9D}" type="datetime1">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D326E440-E00D-3DED-98FD-67CC2EB7979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9A10D3-544E-F592-4505-1DAF0B0DB974}"/>
              </a:ext>
            </a:extLst>
          </p:cNvPr>
          <p:cNvSpPr>
            <a:spLocks noGrp="1"/>
          </p:cNvSpPr>
          <p:nvPr>
            <p:ph type="sldNum" sz="quarter" idx="12"/>
          </p:nvPr>
        </p:nvSpPr>
        <p:spPr/>
        <p:txBody>
          <a:body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3153438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9F73DF-8F7D-04CF-4B9D-1CA0D7898C4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7FA26AF-4A0C-6BEA-99D8-45C9863BF0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93716E1-C3B2-8698-7AFB-97B4A4681F6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3CB66E8-34EC-ADD0-2361-89281A9C84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D639A1B-1C74-090E-C888-238E802685D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3C911CD-288E-47C0-9A23-B98B31300724}"/>
              </a:ext>
            </a:extLst>
          </p:cNvPr>
          <p:cNvSpPr>
            <a:spLocks noGrp="1"/>
          </p:cNvSpPr>
          <p:nvPr>
            <p:ph type="dt" sz="half" idx="10"/>
          </p:nvPr>
        </p:nvSpPr>
        <p:spPr/>
        <p:txBody>
          <a:bodyPr/>
          <a:lstStyle/>
          <a:p>
            <a:fld id="{F2F49FAF-8B6A-9642-B190-052A51A1C735}" type="datetime1">
              <a:rPr kumimoji="1" lang="ja-JP" altLang="en-US" smtClean="0"/>
              <a:t>2026/9/24</a:t>
            </a:fld>
            <a:endParaRPr kumimoji="1" lang="ja-JP" altLang="en-US"/>
          </a:p>
        </p:txBody>
      </p:sp>
      <p:sp>
        <p:nvSpPr>
          <p:cNvPr id="8" name="フッター プレースホルダー 7">
            <a:extLst>
              <a:ext uri="{FF2B5EF4-FFF2-40B4-BE49-F238E27FC236}">
                <a16:creationId xmlns:a16="http://schemas.microsoft.com/office/drawing/2014/main" id="{4C15789C-1F89-0449-D94E-D7FEC3226703}"/>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6C4CB90-2528-28C3-F618-08C9C4085E2D}"/>
              </a:ext>
            </a:extLst>
          </p:cNvPr>
          <p:cNvSpPr>
            <a:spLocks noGrp="1"/>
          </p:cNvSpPr>
          <p:nvPr>
            <p:ph type="sldNum" sz="quarter" idx="12"/>
          </p:nvPr>
        </p:nvSpPr>
        <p:spPr/>
        <p:txBody>
          <a:body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2260353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3B00C-5DBC-2293-C13A-4F9AF570F0E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9F81BCA1-C89C-4C30-484A-105871E0E4C6}"/>
              </a:ext>
            </a:extLst>
          </p:cNvPr>
          <p:cNvSpPr>
            <a:spLocks noGrp="1"/>
          </p:cNvSpPr>
          <p:nvPr>
            <p:ph type="dt" sz="half" idx="10"/>
          </p:nvPr>
        </p:nvSpPr>
        <p:spPr/>
        <p:txBody>
          <a:bodyPr/>
          <a:lstStyle/>
          <a:p>
            <a:fld id="{AE7B9EAF-4DEA-244E-85B2-4EB7D662B708}" type="datetime1">
              <a:rPr kumimoji="1" lang="ja-JP" altLang="en-US" smtClean="0"/>
              <a:t>2026/9/24</a:t>
            </a:fld>
            <a:endParaRPr kumimoji="1" lang="ja-JP" altLang="en-US"/>
          </a:p>
        </p:txBody>
      </p:sp>
      <p:sp>
        <p:nvSpPr>
          <p:cNvPr id="4" name="フッター プレースホルダー 3">
            <a:extLst>
              <a:ext uri="{FF2B5EF4-FFF2-40B4-BE49-F238E27FC236}">
                <a16:creationId xmlns:a16="http://schemas.microsoft.com/office/drawing/2014/main" id="{E4302BC3-2B2F-98B5-9D75-AE1CAC6CE03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6D85DE5-E61A-2610-C00D-960B7A44495C}"/>
              </a:ext>
            </a:extLst>
          </p:cNvPr>
          <p:cNvSpPr>
            <a:spLocks noGrp="1"/>
          </p:cNvSpPr>
          <p:nvPr>
            <p:ph type="sldNum" sz="quarter" idx="12"/>
          </p:nvPr>
        </p:nvSpPr>
        <p:spPr/>
        <p:txBody>
          <a:body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4137170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35F4EF0-4CED-B57D-F573-056DF2A29278}"/>
              </a:ext>
            </a:extLst>
          </p:cNvPr>
          <p:cNvSpPr>
            <a:spLocks noGrp="1"/>
          </p:cNvSpPr>
          <p:nvPr>
            <p:ph type="dt" sz="half" idx="10"/>
          </p:nvPr>
        </p:nvSpPr>
        <p:spPr/>
        <p:txBody>
          <a:bodyPr/>
          <a:lstStyle/>
          <a:p>
            <a:fld id="{6A5C8397-70EB-8348-812F-59FA3C1A5331}" type="datetime1">
              <a:rPr kumimoji="1" lang="ja-JP" altLang="en-US" smtClean="0"/>
              <a:t>2026/9/24</a:t>
            </a:fld>
            <a:endParaRPr kumimoji="1" lang="ja-JP" altLang="en-US"/>
          </a:p>
        </p:txBody>
      </p:sp>
      <p:sp>
        <p:nvSpPr>
          <p:cNvPr id="3" name="フッター プレースホルダー 2">
            <a:extLst>
              <a:ext uri="{FF2B5EF4-FFF2-40B4-BE49-F238E27FC236}">
                <a16:creationId xmlns:a16="http://schemas.microsoft.com/office/drawing/2014/main" id="{A245A034-6169-5FFB-8434-D086D99E470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95EBD68-2DFD-E024-1D2D-BBC964A06150}"/>
              </a:ext>
            </a:extLst>
          </p:cNvPr>
          <p:cNvSpPr>
            <a:spLocks noGrp="1"/>
          </p:cNvSpPr>
          <p:nvPr>
            <p:ph type="sldNum" sz="quarter" idx="12"/>
          </p:nvPr>
        </p:nvSpPr>
        <p:spPr/>
        <p:txBody>
          <a:body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14664365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F673DD-16CC-78EF-24FF-12A5DA38CA5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9A4E862-5781-19C2-9140-AD1D2085E6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13DE856-E4D0-C4A5-4CDC-A08CEE2843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3B122A8-3A83-429D-5F4D-F8F86574C7FB}"/>
              </a:ext>
            </a:extLst>
          </p:cNvPr>
          <p:cNvSpPr>
            <a:spLocks noGrp="1"/>
          </p:cNvSpPr>
          <p:nvPr>
            <p:ph type="dt" sz="half" idx="10"/>
          </p:nvPr>
        </p:nvSpPr>
        <p:spPr/>
        <p:txBody>
          <a:bodyPr/>
          <a:lstStyle/>
          <a:p>
            <a:fld id="{A7571B3E-D397-914E-A043-66C4D625FFEF}" type="datetime1">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FCE83E89-2980-C62F-718F-B0819DB803B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912FAC7-A3AB-5A7F-9FF0-8550F7953852}"/>
              </a:ext>
            </a:extLst>
          </p:cNvPr>
          <p:cNvSpPr>
            <a:spLocks noGrp="1"/>
          </p:cNvSpPr>
          <p:nvPr>
            <p:ph type="sldNum" sz="quarter" idx="12"/>
          </p:nvPr>
        </p:nvSpPr>
        <p:spPr/>
        <p:txBody>
          <a:body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62621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55E2A3-7357-B946-B2FF-28A4D0F7F9A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0B6742B-B636-E6E1-7A74-FBFCF8F4DC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EE9485F-FB20-25CA-7CEF-7455207F0A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C60EB97-7226-A726-D65D-78409B428C89}"/>
              </a:ext>
            </a:extLst>
          </p:cNvPr>
          <p:cNvSpPr>
            <a:spLocks noGrp="1"/>
          </p:cNvSpPr>
          <p:nvPr>
            <p:ph type="dt" sz="half" idx="10"/>
          </p:nvPr>
        </p:nvSpPr>
        <p:spPr/>
        <p:txBody>
          <a:bodyPr/>
          <a:lstStyle/>
          <a:p>
            <a:fld id="{E422181B-5884-234F-8C63-EBB2AD3B16D6}" type="datetime1">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4C95E0E6-7402-381B-B5FD-C604B6F9048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7539F59-E69B-5256-E47C-49D190FE1500}"/>
              </a:ext>
            </a:extLst>
          </p:cNvPr>
          <p:cNvSpPr>
            <a:spLocks noGrp="1"/>
          </p:cNvSpPr>
          <p:nvPr>
            <p:ph type="sldNum" sz="quarter" idx="12"/>
          </p:nvPr>
        </p:nvSpPr>
        <p:spPr/>
        <p:txBody>
          <a:body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4115027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52C9C2-36C2-422A-F1DF-9D3BA3145D0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D5468B1-8C0D-7BDB-B0D0-567DE92615A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DC056D8-C5C8-6CAC-3D05-3FBB06088EF8}"/>
              </a:ext>
            </a:extLst>
          </p:cNvPr>
          <p:cNvSpPr>
            <a:spLocks noGrp="1"/>
          </p:cNvSpPr>
          <p:nvPr>
            <p:ph type="dt" sz="half" idx="10"/>
          </p:nvPr>
        </p:nvSpPr>
        <p:spPr/>
        <p:txBody>
          <a:bodyPr/>
          <a:lstStyle/>
          <a:p>
            <a:fld id="{01B9877A-2C90-B54F-B79F-0B57B814BC44}" type="datetime1">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DC23BF31-661A-B808-A96E-6239DBC458C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0267912-752B-66D3-9303-6DAD0207D61F}"/>
              </a:ext>
            </a:extLst>
          </p:cNvPr>
          <p:cNvSpPr>
            <a:spLocks noGrp="1"/>
          </p:cNvSpPr>
          <p:nvPr>
            <p:ph type="sldNum" sz="quarter" idx="12"/>
          </p:nvPr>
        </p:nvSpPr>
        <p:spPr/>
        <p:txBody>
          <a:body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190297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0D901A1-5505-4D01-3F14-0366DDD9385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89B2C2B-5029-4749-D396-04EAF17ACD8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708BCC6-BF42-9EFF-A20A-1A03D7A15EE7}"/>
              </a:ext>
            </a:extLst>
          </p:cNvPr>
          <p:cNvSpPr>
            <a:spLocks noGrp="1"/>
          </p:cNvSpPr>
          <p:nvPr>
            <p:ph type="dt" sz="half" idx="10"/>
          </p:nvPr>
        </p:nvSpPr>
        <p:spPr/>
        <p:txBody>
          <a:bodyPr/>
          <a:lstStyle/>
          <a:p>
            <a:fld id="{6A02D07D-FB1A-4444-83FC-6F218132C2D1}" type="datetime1">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4C76D72F-CBD1-48B1-D9D3-AEBFA883707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EFC7EA6-2EC6-EBB2-ED34-5F195F5604A1}"/>
              </a:ext>
            </a:extLst>
          </p:cNvPr>
          <p:cNvSpPr>
            <a:spLocks noGrp="1"/>
          </p:cNvSpPr>
          <p:nvPr>
            <p:ph type="sldNum" sz="quarter" idx="12"/>
          </p:nvPr>
        </p:nvSpPr>
        <p:spPr/>
        <p:txBody>
          <a:body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2868426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891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06514E7-2733-23B5-FE26-B43D4AE8F0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ED23ABC-0C8F-9270-FAC0-96FAD06542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55A9447-526B-1628-F8FC-F5D6DD45D2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FE058A-3230-9F45-B001-9E5FC5D538A8}" type="datetime1">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71680604-60B6-3535-85F3-E8605BD007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D45D9EF-4513-890E-C899-589FBCC85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0456F1-8D09-CC48-B461-DC920A757670}" type="slidenum">
              <a:rPr kumimoji="1" lang="ja-JP" altLang="en-US" smtClean="0"/>
              <a:t>‹#›</a:t>
            </a:fld>
            <a:endParaRPr kumimoji="1" lang="ja-JP" altLang="en-US"/>
          </a:p>
        </p:txBody>
      </p:sp>
    </p:spTree>
    <p:extLst>
      <p:ext uri="{BB962C8B-B14F-4D97-AF65-F5344CB8AC3E}">
        <p14:creationId xmlns:p14="http://schemas.microsoft.com/office/powerpoint/2010/main" val="837976159"/>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A480AE-78E0-55A5-BAC9-0CFBEF402827}"/>
              </a:ext>
            </a:extLst>
          </p:cNvPr>
          <p:cNvSpPr>
            <a:spLocks noGrp="1"/>
          </p:cNvSpPr>
          <p:nvPr>
            <p:ph type="title" idx="4294967295"/>
          </p:nvPr>
        </p:nvSpPr>
        <p:spPr>
          <a:xfrm>
            <a:off x="587374" y="2486674"/>
            <a:ext cx="9928225" cy="1663383"/>
          </a:xfrm>
        </p:spPr>
        <p:txBody>
          <a:bodyPr lIns="0" tIns="0" rIns="0" bIns="0">
            <a:normAutofit/>
          </a:bodyPr>
          <a:lstStyle/>
          <a:p>
            <a:pPr algn="l">
              <a:lnSpc>
                <a:spcPct val="90000"/>
              </a:lnSpc>
            </a:pPr>
            <a:r>
              <a:rPr lang="ja-JP" altLang="en-US" sz="5400" b="1">
                <a:effectLst/>
                <a:latin typeface="Yu Gothic" panose="020B0400000000000000" pitchFamily="34" charset="-128"/>
                <a:ea typeface="Yu Gothic" panose="020B0400000000000000" pitchFamily="34" charset="-128"/>
              </a:rPr>
              <a:t>ご提案素材集</a:t>
            </a:r>
            <a:endParaRPr kumimoji="1" lang="ja-JP" altLang="en-US" sz="5400" b="1">
              <a:latin typeface="Yu Gothic" panose="020B0400000000000000" pitchFamily="34" charset="-128"/>
              <a:ea typeface="Yu Gothic" panose="020B0400000000000000" pitchFamily="34" charset="-128"/>
            </a:endParaRPr>
          </a:p>
        </p:txBody>
      </p:sp>
      <p:sp>
        <p:nvSpPr>
          <p:cNvPr id="9" name="字幕 2">
            <a:extLst>
              <a:ext uri="{FF2B5EF4-FFF2-40B4-BE49-F238E27FC236}">
                <a16:creationId xmlns:a16="http://schemas.microsoft.com/office/drawing/2014/main" id="{01357CD1-A10F-FDCF-719C-FFBFA2030F89}"/>
              </a:ext>
            </a:extLst>
          </p:cNvPr>
          <p:cNvSpPr txBox="1">
            <a:spLocks/>
          </p:cNvSpPr>
          <p:nvPr/>
        </p:nvSpPr>
        <p:spPr>
          <a:xfrm>
            <a:off x="587374" y="4893023"/>
            <a:ext cx="1163215" cy="286407"/>
          </a:xfrm>
          <a:prstGeom prst="rect">
            <a:avLst/>
          </a:prstGeom>
        </p:spPr>
        <p:txBody>
          <a:bodyPr vert="horz" lIns="0" tIns="45720" rIns="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en-US" altLang="ja-JP" sz="1200" dirty="0">
                <a:solidFill>
                  <a:srgbClr val="7C7C7C"/>
                </a:solidFill>
                <a:latin typeface="Helvetica Neue" panose="02000503000000020004" pitchFamily="2" charset="0"/>
                <a:ea typeface="Helvetica Neue" panose="02000503000000020004" pitchFamily="2" charset="0"/>
                <a:cs typeface="Helvetica Neue" panose="02000503000000020004" pitchFamily="2" charset="0"/>
              </a:rPr>
              <a:t>Ver. 2026.09</a:t>
            </a:r>
            <a:endParaRPr lang="ja-JP" altLang="en-US" sz="1200">
              <a:solidFill>
                <a:srgbClr val="7C7C7C"/>
              </a:solidFill>
              <a:latin typeface="Helvetica Neue" panose="02000503000000020004" pitchFamily="2" charset="0"/>
              <a:ea typeface="Yu Gothic Medium" panose="020B0400000000000000" pitchFamily="34" charset="-128"/>
              <a:cs typeface="Helvetica Neue" panose="02000503000000020004" pitchFamily="2" charset="0"/>
            </a:endParaRPr>
          </a:p>
        </p:txBody>
      </p:sp>
      <p:pic>
        <p:nvPicPr>
          <p:cNvPr id="21" name="図 20" descr="ロゴ&#10;&#10;自動的に生成された説明">
            <a:extLst>
              <a:ext uri="{FF2B5EF4-FFF2-40B4-BE49-F238E27FC236}">
                <a16:creationId xmlns:a16="http://schemas.microsoft.com/office/drawing/2014/main" id="{DFA19635-4033-9DA6-3A83-DC413A447EFE}"/>
              </a:ext>
            </a:extLst>
          </p:cNvPr>
          <p:cNvPicPr>
            <a:picLocks noGrp="1" noRot="1" noChangeAspect="1" noMove="1" noResize="1" noEditPoints="1" noAdjustHandles="1" noChangeArrowheads="1" noChangeShapeType="1" noCrop="1"/>
          </p:cNvPicPr>
          <p:nvPr/>
        </p:nvPicPr>
        <p:blipFill>
          <a:blip r:embed="rId2"/>
          <a:stretch>
            <a:fillRect/>
          </a:stretch>
        </p:blipFill>
        <p:spPr>
          <a:xfrm>
            <a:off x="587375" y="549275"/>
            <a:ext cx="1889425" cy="527281"/>
          </a:xfrm>
          <a:prstGeom prst="rect">
            <a:avLst/>
          </a:prstGeom>
        </p:spPr>
      </p:pic>
    </p:spTree>
    <p:extLst>
      <p:ext uri="{BB962C8B-B14F-4D97-AF65-F5344CB8AC3E}">
        <p14:creationId xmlns:p14="http://schemas.microsoft.com/office/powerpoint/2010/main" val="281444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02920" y="274320"/>
            <a:ext cx="2011680" cy="320040"/>
          </a:xfrm>
          <a:prstGeom prst="rect">
            <a:avLst/>
          </a:prstGeom>
          <a:noFill/>
          <a:ln/>
        </p:spPr>
        <p:txBody>
          <a:bodyPr wrap="square" lIns="0" tIns="0" rIns="0" bIns="0" rtlCol="0" anchor="ctr"/>
          <a:lstStyle/>
          <a:p>
            <a:pPr marL="0" indent="0">
              <a:buNone/>
            </a:pPr>
            <a:r>
              <a:rPr lang="en-US" sz="1400" dirty="0" err="1">
                <a:solidFill>
                  <a:srgbClr val="7C7C7C"/>
                </a:solidFill>
                <a:latin typeface="Yu Gothic" pitchFamily="34" charset="0"/>
                <a:ea typeface="Yu Gothic" pitchFamily="34" charset="-122"/>
              </a:rPr>
              <a:t>この資料の使い方</a:t>
            </a:r>
            <a:endParaRPr lang="en-US" sz="1400" dirty="0"/>
          </a:p>
        </p:txBody>
      </p:sp>
      <p:sp>
        <p:nvSpPr>
          <p:cNvPr id="6" name="Shape 4"/>
          <p:cNvSpPr/>
          <p:nvPr/>
        </p:nvSpPr>
        <p:spPr>
          <a:xfrm>
            <a:off x="0" y="6172200"/>
            <a:ext cx="12191695" cy="0"/>
          </a:xfrm>
          <a:prstGeom prst="line">
            <a:avLst/>
          </a:prstGeom>
          <a:noFill/>
          <a:ln w="12700">
            <a:solidFill>
              <a:srgbClr val="EAEAEA"/>
            </a:solidFill>
            <a:prstDash val="solid"/>
          </a:ln>
        </p:spPr>
        <p:txBody>
          <a:bodyPr/>
          <a:lstStyle/>
          <a:p>
            <a:endParaRPr lang="ja-JP" altLang="en-US"/>
          </a:p>
        </p:txBody>
      </p:sp>
      <p:sp>
        <p:nvSpPr>
          <p:cNvPr id="7" name="Text 5"/>
          <p:cNvSpPr txBox="1"/>
          <p:nvPr/>
        </p:nvSpPr>
        <p:spPr>
          <a:xfrm>
            <a:off x="685800" y="6291072"/>
            <a:ext cx="5486400" cy="274320"/>
          </a:xfrm>
          <a:prstGeom prst="rect">
            <a:avLst/>
          </a:prstGeom>
          <a:noFill/>
          <a:ln/>
        </p:spPr>
        <p:txBody>
          <a:bodyPr wrap="square" lIns="0" tIns="0" rIns="0" bIns="0" rtlCol="0" anchor="ctr"/>
          <a:lstStyle/>
          <a:p>
            <a:pPr marL="0" indent="0">
              <a:buNone/>
            </a:pPr>
            <a:r>
              <a:rPr lang="en-US" sz="1000" dirty="0">
                <a:solidFill>
                  <a:srgbClr val="7C7C7C"/>
                </a:solidFill>
                <a:latin typeface="Arial" pitchFamily="34" charset="0"/>
                <a:ea typeface="Arial" pitchFamily="34" charset="-122"/>
                <a:cs typeface="Arial" pitchFamily="34" charset="-120"/>
              </a:rPr>
              <a:t>Copyright 2026 Metrics All Rights Reserved.</a:t>
            </a:r>
            <a:endParaRPr lang="en-US" sz="1000" dirty="0"/>
          </a:p>
        </p:txBody>
      </p:sp>
      <p:sp>
        <p:nvSpPr>
          <p:cNvPr id="8" name="Text 6"/>
          <p:cNvSpPr txBox="1"/>
          <p:nvPr/>
        </p:nvSpPr>
        <p:spPr>
          <a:xfrm>
            <a:off x="11002975" y="6291072"/>
            <a:ext cx="548640" cy="274320"/>
          </a:xfrm>
          <a:prstGeom prst="rect">
            <a:avLst/>
          </a:prstGeom>
          <a:noFill/>
          <a:ln/>
        </p:spPr>
        <p:txBody>
          <a:bodyPr wrap="square" lIns="0" tIns="0" rIns="0" bIns="0" rtlCol="0" anchor="ctr"/>
          <a:lstStyle/>
          <a:p>
            <a:pPr marL="0" indent="0" algn="r">
              <a:buNone/>
            </a:pPr>
            <a:r>
              <a:rPr lang="en-US" sz="1000" dirty="0">
                <a:solidFill>
                  <a:srgbClr val="7C7C7C"/>
                </a:solidFill>
                <a:latin typeface="Arial" pitchFamily="34" charset="0"/>
                <a:ea typeface="Arial" pitchFamily="34" charset="-122"/>
                <a:cs typeface="Arial" pitchFamily="34" charset="-120"/>
              </a:rPr>
              <a:t>2</a:t>
            </a:r>
            <a:endParaRPr lang="en-US" sz="1000" dirty="0"/>
          </a:p>
        </p:txBody>
      </p:sp>
      <p:sp>
        <p:nvSpPr>
          <p:cNvPr id="9" name="Text 7"/>
          <p:cNvSpPr txBox="1"/>
          <p:nvPr/>
        </p:nvSpPr>
        <p:spPr>
          <a:xfrm>
            <a:off x="822960" y="1371600"/>
            <a:ext cx="10515600" cy="548640"/>
          </a:xfrm>
          <a:prstGeom prst="rect">
            <a:avLst/>
          </a:prstGeom>
          <a:noFill/>
          <a:ln/>
        </p:spPr>
        <p:txBody>
          <a:bodyPr wrap="square" lIns="0" tIns="0" rIns="0" bIns="0" rtlCol="0" anchor="ctr"/>
          <a:lstStyle/>
          <a:p>
            <a:pPr marL="0" indent="0">
              <a:buNone/>
            </a:pPr>
            <a:r>
              <a:rPr lang="en-US" sz="2800" b="1" dirty="0">
                <a:solidFill>
                  <a:srgbClr val="1A1A1A"/>
                </a:solidFill>
                <a:latin typeface="Yu Gothic" pitchFamily="34" charset="0"/>
                <a:ea typeface="Yu Gothic" pitchFamily="34" charset="-122"/>
                <a:cs typeface="Yu Gothic" pitchFamily="34" charset="-120"/>
              </a:rPr>
              <a:t>顧問先へのご提案に、そのままお使いいただけます。</a:t>
            </a:r>
            <a:endParaRPr lang="en-US" sz="2800" dirty="0"/>
          </a:p>
        </p:txBody>
      </p:sp>
      <p:sp>
        <p:nvSpPr>
          <p:cNvPr id="100" name="区切り線 100"/>
          <p:cNvSpPr/>
          <p:nvPr/>
        </p:nvSpPr>
        <p:spPr>
          <a:xfrm>
            <a:off x="822960" y="2377440"/>
            <a:ext cx="10543032" cy="9525"/>
          </a:xfrm>
          <a:prstGeom prst="rect">
            <a:avLst/>
          </a:prstGeom>
          <a:solidFill>
            <a:srgbClr val="E3E7EC"/>
          </a:solidFill>
          <a:ln>
            <a:noFill/>
          </a:ln>
        </p:spPr>
        <p:txBody>
          <a:bodyPr rtlCol="0" anchor="ctr"/>
          <a:lstStyle/>
          <a:p>
            <a:endParaRPr lang="ja-JP" altLang="en-US"/>
          </a:p>
        </p:txBody>
      </p:sp>
      <p:sp>
        <p:nvSpPr>
          <p:cNvPr id="101" name="番号01"/>
          <p:cNvSpPr txBox="1"/>
          <p:nvPr/>
        </p:nvSpPr>
        <p:spPr>
          <a:xfrm>
            <a:off x="822960" y="2688336"/>
            <a:ext cx="640080" cy="320040"/>
          </a:xfrm>
          <a:prstGeom prst="rect">
            <a:avLst/>
          </a:prstGeom>
          <a:noFill/>
        </p:spPr>
        <p:txBody>
          <a:bodyPr wrap="square" lIns="0" tIns="0" rIns="0" bIns="0" anchor="t">
            <a:noAutofit/>
          </a:bodyPr>
          <a:lstStyle/>
          <a:p>
            <a:pPr algn="l"/>
            <a:r>
              <a:rPr kumimoji="1" lang="ja-JP" altLang="en-US" sz="1200" b="1" dirty="0">
                <a:solidFill>
                  <a:srgbClr val="1C80CC"/>
                </a:solidFill>
                <a:latin typeface="Yu Gothic" panose="020B0400000000000000" pitchFamily="34" charset="-128"/>
                <a:ea typeface="Yu Gothic" panose="020B0400000000000000" pitchFamily="34" charset="-128"/>
              </a:rPr>
              <a:t>01</a:t>
            </a:r>
          </a:p>
        </p:txBody>
      </p:sp>
      <p:sp>
        <p:nvSpPr>
          <p:cNvPr id="102" name="見出し01"/>
          <p:cNvSpPr txBox="1"/>
          <p:nvPr/>
        </p:nvSpPr>
        <p:spPr>
          <a:xfrm>
            <a:off x="1463040" y="2651760"/>
            <a:ext cx="3931920" cy="457200"/>
          </a:xfrm>
          <a:prstGeom prst="rect">
            <a:avLst/>
          </a:prstGeom>
          <a:noFill/>
        </p:spPr>
        <p:txBody>
          <a:bodyPr wrap="square" lIns="0" tIns="0" rIns="0" bIns="0" anchor="t">
            <a:noAutofit/>
          </a:bodyPr>
          <a:lstStyle/>
          <a:p>
            <a:pPr algn="l"/>
            <a:r>
              <a:rPr kumimoji="1" lang="ja-JP" altLang="en-US" sz="1600" b="1" dirty="0">
                <a:solidFill>
                  <a:srgbClr val="1A1A1A"/>
                </a:solidFill>
                <a:latin typeface="Yu Gothic" panose="020B0400000000000000" pitchFamily="34" charset="-128"/>
                <a:ea typeface="Yu Gothic" panose="020B0400000000000000" pitchFamily="34" charset="-128"/>
              </a:rPr>
              <a:t>事務所名を入れて、自由に編集</a:t>
            </a:r>
          </a:p>
        </p:txBody>
      </p:sp>
      <p:sp>
        <p:nvSpPr>
          <p:cNvPr id="103" name="説明01"/>
          <p:cNvSpPr txBox="1"/>
          <p:nvPr/>
        </p:nvSpPr>
        <p:spPr>
          <a:xfrm>
            <a:off x="5577840" y="2679192"/>
            <a:ext cx="5788152" cy="731520"/>
          </a:xfrm>
          <a:prstGeom prst="rect">
            <a:avLst/>
          </a:prstGeom>
          <a:noFill/>
        </p:spPr>
        <p:txBody>
          <a:bodyPr wrap="square" lIns="0" tIns="0" rIns="0" bIns="0" anchor="t">
            <a:noAutofit/>
          </a:bodyPr>
          <a:lstStyle/>
          <a:p>
            <a:pPr algn="l">
              <a:lnSpc>
                <a:spcPct val="145000"/>
              </a:lnSpc>
            </a:pPr>
            <a:r>
              <a:rPr kumimoji="1" lang="ja-JP" altLang="en-US" sz="1150">
                <a:solidFill>
                  <a:srgbClr val="5A6472"/>
                </a:solidFill>
                <a:latin typeface="Yu Gothic" panose="020B0400000000000000" pitchFamily="34" charset="-128"/>
                <a:ea typeface="Yu Gothic" panose="020B0400000000000000" pitchFamily="34" charset="-128"/>
              </a:rPr>
              <a:t>表紙や各スライドに事務所名</a:t>
            </a:r>
            <a:r>
              <a:rPr kumimoji="1" lang="ja-JP" altLang="en-US" sz="1150" dirty="0">
                <a:solidFill>
                  <a:srgbClr val="5A6472"/>
                </a:solidFill>
                <a:latin typeface="Yu Gothic" panose="020B0400000000000000" pitchFamily="34" charset="-128"/>
                <a:ea typeface="Yu Gothic" panose="020B0400000000000000" pitchFamily="34" charset="-128"/>
              </a:rPr>
              <a:t>やロゴ</a:t>
            </a:r>
            <a:r>
              <a:rPr kumimoji="1" lang="ja-JP" altLang="en-US" sz="1150">
                <a:solidFill>
                  <a:srgbClr val="5A6472"/>
                </a:solidFill>
                <a:latin typeface="Yu Gothic" panose="020B0400000000000000" pitchFamily="34" charset="-128"/>
                <a:ea typeface="Yu Gothic" panose="020B0400000000000000" pitchFamily="34" charset="-128"/>
              </a:rPr>
              <a:t>を入れたり、実際</a:t>
            </a:r>
            <a:r>
              <a:rPr kumimoji="1" lang="ja-JP" altLang="en-US" sz="1150" dirty="0">
                <a:solidFill>
                  <a:srgbClr val="5A6472"/>
                </a:solidFill>
                <a:latin typeface="Yu Gothic" panose="020B0400000000000000" pitchFamily="34" charset="-128"/>
                <a:ea typeface="Yu Gothic" panose="020B0400000000000000" pitchFamily="34" charset="-128"/>
              </a:rPr>
              <a:t>の支援内容に</a:t>
            </a:r>
            <a:r>
              <a:rPr kumimoji="1" lang="ja-JP" altLang="en-US" sz="1150">
                <a:solidFill>
                  <a:srgbClr val="5A6472"/>
                </a:solidFill>
                <a:latin typeface="Yu Gothic" panose="020B0400000000000000" pitchFamily="34" charset="-128"/>
                <a:ea typeface="Yu Gothic" panose="020B0400000000000000" pitchFamily="34" charset="-128"/>
              </a:rPr>
              <a:t>合わせて書き換えたりしてご使用ください。スライドの抜粋、レイアウトの変更等、ご自由に編集いただいて構いません</a:t>
            </a:r>
            <a:r>
              <a:rPr kumimoji="1" lang="ja-JP" altLang="en-US" sz="1150" dirty="0">
                <a:solidFill>
                  <a:srgbClr val="5A6472"/>
                </a:solidFill>
                <a:latin typeface="Yu Gothic" panose="020B0400000000000000" pitchFamily="34" charset="-128"/>
                <a:ea typeface="Yu Gothic" panose="020B0400000000000000" pitchFamily="34" charset="-128"/>
              </a:rPr>
              <a:t>。</a:t>
            </a:r>
          </a:p>
        </p:txBody>
      </p:sp>
      <p:sp>
        <p:nvSpPr>
          <p:cNvPr id="104" name="区切り線 104"/>
          <p:cNvSpPr/>
          <p:nvPr/>
        </p:nvSpPr>
        <p:spPr>
          <a:xfrm>
            <a:off x="822960" y="3547872"/>
            <a:ext cx="10543032" cy="9525"/>
          </a:xfrm>
          <a:prstGeom prst="rect">
            <a:avLst/>
          </a:prstGeom>
          <a:solidFill>
            <a:srgbClr val="E3E7EC"/>
          </a:solidFill>
          <a:ln>
            <a:noFill/>
          </a:ln>
        </p:spPr>
        <p:txBody>
          <a:bodyPr rtlCol="0" anchor="ctr"/>
          <a:lstStyle/>
          <a:p>
            <a:endParaRPr lang="ja-JP" altLang="en-US"/>
          </a:p>
        </p:txBody>
      </p:sp>
      <p:sp>
        <p:nvSpPr>
          <p:cNvPr id="105" name="番号02"/>
          <p:cNvSpPr txBox="1"/>
          <p:nvPr/>
        </p:nvSpPr>
        <p:spPr>
          <a:xfrm>
            <a:off x="822960" y="3858768"/>
            <a:ext cx="640080" cy="320040"/>
          </a:xfrm>
          <a:prstGeom prst="rect">
            <a:avLst/>
          </a:prstGeom>
          <a:noFill/>
        </p:spPr>
        <p:txBody>
          <a:bodyPr wrap="square" lIns="0" tIns="0" rIns="0" bIns="0" anchor="t">
            <a:noAutofit/>
          </a:bodyPr>
          <a:lstStyle/>
          <a:p>
            <a:pPr algn="l"/>
            <a:r>
              <a:rPr kumimoji="1" lang="ja-JP" altLang="en-US" sz="1200" b="1" dirty="0">
                <a:solidFill>
                  <a:srgbClr val="1C80CC"/>
                </a:solidFill>
                <a:latin typeface="Yu Gothic" panose="020B0400000000000000" pitchFamily="34" charset="-128"/>
                <a:ea typeface="Yu Gothic" panose="020B0400000000000000" pitchFamily="34" charset="-128"/>
              </a:rPr>
              <a:t>02</a:t>
            </a:r>
          </a:p>
        </p:txBody>
      </p:sp>
      <p:sp>
        <p:nvSpPr>
          <p:cNvPr id="106" name="見出し02"/>
          <p:cNvSpPr txBox="1"/>
          <p:nvPr/>
        </p:nvSpPr>
        <p:spPr>
          <a:xfrm>
            <a:off x="1463040" y="3822192"/>
            <a:ext cx="3931920" cy="457200"/>
          </a:xfrm>
          <a:prstGeom prst="rect">
            <a:avLst/>
          </a:prstGeom>
          <a:noFill/>
        </p:spPr>
        <p:txBody>
          <a:bodyPr wrap="square" lIns="0" tIns="0" rIns="0" bIns="0" anchor="t">
            <a:noAutofit/>
          </a:bodyPr>
          <a:lstStyle/>
          <a:p>
            <a:pPr algn="l"/>
            <a:r>
              <a:rPr kumimoji="1" lang="ja-JP" altLang="en-US" sz="1600" b="1" dirty="0">
                <a:solidFill>
                  <a:srgbClr val="1A1A1A"/>
                </a:solidFill>
                <a:latin typeface="Yu Gothic" panose="020B0400000000000000" pitchFamily="34" charset="-128"/>
                <a:ea typeface="Yu Gothic" panose="020B0400000000000000" pitchFamily="34" charset="-128"/>
              </a:rPr>
              <a:t>画像はPNGで取り出せます</a:t>
            </a:r>
          </a:p>
        </p:txBody>
      </p:sp>
      <p:sp>
        <p:nvSpPr>
          <p:cNvPr id="107" name="説明02"/>
          <p:cNvSpPr txBox="1"/>
          <p:nvPr/>
        </p:nvSpPr>
        <p:spPr>
          <a:xfrm>
            <a:off x="5577840" y="3849624"/>
            <a:ext cx="5788152" cy="731520"/>
          </a:xfrm>
          <a:prstGeom prst="rect">
            <a:avLst/>
          </a:prstGeom>
          <a:noFill/>
        </p:spPr>
        <p:txBody>
          <a:bodyPr wrap="square" lIns="0" tIns="0" rIns="0" bIns="0" anchor="t">
            <a:noAutofit/>
          </a:bodyPr>
          <a:lstStyle/>
          <a:p>
            <a:pPr algn="l">
              <a:lnSpc>
                <a:spcPct val="145000"/>
              </a:lnSpc>
            </a:pPr>
            <a:r>
              <a:rPr kumimoji="1" lang="ja-JP" altLang="en-US" sz="1150" dirty="0">
                <a:solidFill>
                  <a:srgbClr val="5A6472"/>
                </a:solidFill>
                <a:latin typeface="Yu Gothic" panose="020B0400000000000000" pitchFamily="34" charset="-128"/>
                <a:ea typeface="Yu Gothic" panose="020B0400000000000000" pitchFamily="34" charset="-128"/>
              </a:rPr>
              <a:t>画像を選んで右クリック →「図として保存」</a:t>
            </a:r>
            <a:r>
              <a:rPr kumimoji="1" lang="ja-JP" altLang="en-US" sz="1150">
                <a:solidFill>
                  <a:srgbClr val="5A6472"/>
                </a:solidFill>
                <a:latin typeface="Yu Gothic" panose="020B0400000000000000" pitchFamily="34" charset="-128"/>
                <a:ea typeface="Yu Gothic" panose="020B0400000000000000" pitchFamily="34" charset="-128"/>
              </a:rPr>
              <a:t>で、画像データと</a:t>
            </a:r>
            <a:r>
              <a:rPr kumimoji="1" lang="ja-JP" altLang="en-US" sz="1150" dirty="0">
                <a:solidFill>
                  <a:srgbClr val="5A6472"/>
                </a:solidFill>
                <a:latin typeface="Yu Gothic" panose="020B0400000000000000" pitchFamily="34" charset="-128"/>
                <a:ea typeface="Yu Gothic" panose="020B0400000000000000" pitchFamily="34" charset="-128"/>
              </a:rPr>
              <a:t>して書き出せます。</a:t>
            </a:r>
          </a:p>
        </p:txBody>
      </p:sp>
      <p:sp>
        <p:nvSpPr>
          <p:cNvPr id="108" name="区切り線 108"/>
          <p:cNvSpPr/>
          <p:nvPr/>
        </p:nvSpPr>
        <p:spPr>
          <a:xfrm>
            <a:off x="822960" y="4718304"/>
            <a:ext cx="10543032" cy="9525"/>
          </a:xfrm>
          <a:prstGeom prst="rect">
            <a:avLst/>
          </a:prstGeom>
          <a:solidFill>
            <a:srgbClr val="E3E7EC"/>
          </a:solidFill>
          <a:ln>
            <a:noFill/>
          </a:ln>
        </p:spPr>
        <p:txBody>
          <a:bodyPr rtlCol="0" anchor="ctr"/>
          <a:lstStyle/>
          <a:p>
            <a:endParaRPr lang="ja-JP" altLang="en-US"/>
          </a:p>
        </p:txBody>
      </p:sp>
      <p:sp>
        <p:nvSpPr>
          <p:cNvPr id="109" name="番号03"/>
          <p:cNvSpPr txBox="1"/>
          <p:nvPr/>
        </p:nvSpPr>
        <p:spPr>
          <a:xfrm>
            <a:off x="822960" y="5029200"/>
            <a:ext cx="640080" cy="320040"/>
          </a:xfrm>
          <a:prstGeom prst="rect">
            <a:avLst/>
          </a:prstGeom>
          <a:noFill/>
        </p:spPr>
        <p:txBody>
          <a:bodyPr wrap="square" lIns="0" tIns="0" rIns="0" bIns="0" anchor="t">
            <a:noAutofit/>
          </a:bodyPr>
          <a:lstStyle/>
          <a:p>
            <a:pPr algn="l"/>
            <a:r>
              <a:rPr kumimoji="1" lang="ja-JP" altLang="en-US" sz="1200" b="1" dirty="0">
                <a:solidFill>
                  <a:srgbClr val="1C80CC"/>
                </a:solidFill>
                <a:latin typeface="Yu Gothic" panose="020B0400000000000000" pitchFamily="34" charset="-128"/>
                <a:ea typeface="Yu Gothic" panose="020B0400000000000000" pitchFamily="34" charset="-128"/>
              </a:rPr>
              <a:t>03</a:t>
            </a:r>
          </a:p>
        </p:txBody>
      </p:sp>
      <p:sp>
        <p:nvSpPr>
          <p:cNvPr id="110" name="見出し03"/>
          <p:cNvSpPr txBox="1"/>
          <p:nvPr/>
        </p:nvSpPr>
        <p:spPr>
          <a:xfrm>
            <a:off x="1463040" y="4992624"/>
            <a:ext cx="3931920" cy="457200"/>
          </a:xfrm>
          <a:prstGeom prst="rect">
            <a:avLst/>
          </a:prstGeom>
          <a:noFill/>
        </p:spPr>
        <p:txBody>
          <a:bodyPr wrap="square" lIns="0" tIns="0" rIns="0" bIns="0" anchor="t">
            <a:noAutofit/>
          </a:bodyPr>
          <a:lstStyle/>
          <a:p>
            <a:pPr algn="l"/>
            <a:r>
              <a:rPr kumimoji="1" lang="ja-JP" altLang="en-US" sz="1600" b="1" dirty="0">
                <a:solidFill>
                  <a:srgbClr val="1A1A1A"/>
                </a:solidFill>
                <a:latin typeface="Yu Gothic" panose="020B0400000000000000" pitchFamily="34" charset="-128"/>
                <a:ea typeface="Yu Gothic" panose="020B0400000000000000" pitchFamily="34" charset="-128"/>
              </a:rPr>
              <a:t>ご提案にも、Webサイトにも</a:t>
            </a:r>
          </a:p>
        </p:txBody>
      </p:sp>
      <p:sp>
        <p:nvSpPr>
          <p:cNvPr id="111" name="説明03"/>
          <p:cNvSpPr txBox="1"/>
          <p:nvPr/>
        </p:nvSpPr>
        <p:spPr>
          <a:xfrm>
            <a:off x="5577840" y="5020056"/>
            <a:ext cx="5788152" cy="731520"/>
          </a:xfrm>
          <a:prstGeom prst="rect">
            <a:avLst/>
          </a:prstGeom>
          <a:noFill/>
        </p:spPr>
        <p:txBody>
          <a:bodyPr wrap="square" lIns="0" tIns="0" rIns="0" bIns="0" anchor="t">
            <a:noAutofit/>
          </a:bodyPr>
          <a:lstStyle/>
          <a:p>
            <a:pPr algn="l">
              <a:lnSpc>
                <a:spcPct val="145000"/>
              </a:lnSpc>
            </a:pPr>
            <a:r>
              <a:rPr kumimoji="1" lang="ja-JP" altLang="en-US" sz="1150" dirty="0">
                <a:solidFill>
                  <a:srgbClr val="5A6472"/>
                </a:solidFill>
                <a:latin typeface="Yu Gothic" panose="020B0400000000000000" pitchFamily="34" charset="-128"/>
                <a:ea typeface="Yu Gothic" panose="020B0400000000000000" pitchFamily="34" charset="-128"/>
              </a:rPr>
              <a:t>新規の</a:t>
            </a:r>
            <a:r>
              <a:rPr kumimoji="1" lang="ja-JP" altLang="en-US" sz="1150">
                <a:solidFill>
                  <a:srgbClr val="5A6472"/>
                </a:solidFill>
                <a:latin typeface="Yu Gothic" panose="020B0400000000000000" pitchFamily="34" charset="-128"/>
                <a:ea typeface="Yu Gothic" panose="020B0400000000000000" pitchFamily="34" charset="-128"/>
              </a:rPr>
              <a:t>ご提案や</a:t>
            </a:r>
            <a:r>
              <a:rPr lang="ja-JP" altLang="en-US" sz="1150">
                <a:solidFill>
                  <a:srgbClr val="5A6472"/>
                </a:solidFill>
                <a:latin typeface="Yu Gothic" panose="020B0400000000000000" pitchFamily="34" charset="-128"/>
                <a:ea typeface="Yu Gothic" panose="020B0400000000000000" pitchFamily="34" charset="-128"/>
              </a:rPr>
              <a:t>定期</a:t>
            </a:r>
            <a:r>
              <a:rPr kumimoji="1" lang="ja-JP" altLang="en-US" sz="1150">
                <a:solidFill>
                  <a:srgbClr val="5A6472"/>
                </a:solidFill>
                <a:latin typeface="Yu Gothic" panose="020B0400000000000000" pitchFamily="34" charset="-128"/>
                <a:ea typeface="Yu Gothic" panose="020B0400000000000000" pitchFamily="34" charset="-128"/>
              </a:rPr>
              <a:t>面談</a:t>
            </a:r>
            <a:r>
              <a:rPr kumimoji="1" lang="ja-JP" altLang="en-US" sz="1150" dirty="0">
                <a:solidFill>
                  <a:srgbClr val="5A6472"/>
                </a:solidFill>
                <a:latin typeface="Yu Gothic" panose="020B0400000000000000" pitchFamily="34" charset="-128"/>
                <a:ea typeface="Yu Gothic" panose="020B0400000000000000" pitchFamily="34" charset="-128"/>
              </a:rPr>
              <a:t>でのご説明のほか、事務所のWebサイトやパンフレットへの掲載にもお使いいただけます。</a:t>
            </a:r>
          </a:p>
        </p:txBody>
      </p:sp>
      <p:sp>
        <p:nvSpPr>
          <p:cNvPr id="112" name="区切り線 112"/>
          <p:cNvSpPr/>
          <p:nvPr/>
        </p:nvSpPr>
        <p:spPr>
          <a:xfrm>
            <a:off x="822960" y="5888736"/>
            <a:ext cx="10543032" cy="9525"/>
          </a:xfrm>
          <a:prstGeom prst="rect">
            <a:avLst/>
          </a:prstGeom>
          <a:solidFill>
            <a:srgbClr val="E3E7EC"/>
          </a:solidFill>
          <a:ln>
            <a:noFill/>
          </a:ln>
        </p:spPr>
        <p:txBody>
          <a:bodyPr rtlCol="0" anchor="ctr"/>
          <a:lstStyle/>
          <a:p>
            <a:endParaRPr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E086A2-E62D-8541-B53A-3C0A74054B1E}"/>
              </a:ext>
            </a:extLst>
          </p:cNvPr>
          <p:cNvSpPr>
            <a:spLocks noGrp="1"/>
          </p:cNvSpPr>
          <p:nvPr>
            <p:ph type="title"/>
          </p:nvPr>
        </p:nvSpPr>
        <p:spPr/>
        <p:txBody>
          <a:bodyPr/>
          <a:lstStyle/>
          <a:p>
            <a:r>
              <a:rPr lang="ja-JP" altLang="en-US"/>
              <a:t>当事務所からのご提案</a:t>
            </a:r>
            <a:endParaRPr kumimoji="1" lang="ja-JP" altLang="en-US"/>
          </a:p>
        </p:txBody>
      </p:sp>
      <p:sp>
        <p:nvSpPr>
          <p:cNvPr id="3" name="スライド番号プレースホルダー 2">
            <a:extLst>
              <a:ext uri="{FF2B5EF4-FFF2-40B4-BE49-F238E27FC236}">
                <a16:creationId xmlns:a16="http://schemas.microsoft.com/office/drawing/2014/main" id="{7370C3BF-9B5B-B592-4B28-EAE59BDBF527}"/>
              </a:ext>
            </a:extLst>
          </p:cNvPr>
          <p:cNvSpPr>
            <a:spLocks noGrp="1"/>
          </p:cNvSpPr>
          <p:nvPr>
            <p:ph type="sldNum" sz="quarter" idx="12"/>
          </p:nvPr>
        </p:nvSpPr>
        <p:spPr/>
        <p:txBody>
          <a:bodyPr/>
          <a:lstStyle/>
          <a:p>
            <a:fld id="{150456F1-8D09-CC48-B461-DC920A757670}" type="slidenum">
              <a:rPr lang="ja-JP" altLang="en-US" smtClean="0"/>
              <a:pPr/>
              <a:t>3</a:t>
            </a:fld>
            <a:endParaRPr lang="ja-JP" altLang="en-US"/>
          </a:p>
        </p:txBody>
      </p:sp>
    </p:spTree>
    <p:extLst>
      <p:ext uri="{BB962C8B-B14F-4D97-AF65-F5344CB8AC3E}">
        <p14:creationId xmlns:p14="http://schemas.microsoft.com/office/powerpoint/2010/main" val="3668360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B55A-62F9-5E3C-A546-BDEAEB78F10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60AF0F3-6613-9925-50B8-B8B193B28600}"/>
              </a:ext>
            </a:extLst>
          </p:cNvPr>
          <p:cNvSpPr>
            <a:spLocks noGrp="1"/>
          </p:cNvSpPr>
          <p:nvPr>
            <p:ph type="sldNum" sz="quarter" idx="12"/>
          </p:nvPr>
        </p:nvSpPr>
        <p:spPr/>
        <p:txBody>
          <a:bodyPr/>
          <a:lstStyle/>
          <a:p>
            <a:fld id="{150456F1-8D09-CC48-B461-DC920A757670}" type="slidenum">
              <a:rPr lang="ja-JP" altLang="en-US" smtClean="0"/>
              <a:pPr/>
              <a:t>4</a:t>
            </a:fld>
            <a:endParaRPr lang="ja-JP" altLang="en-US"/>
          </a:p>
        </p:txBody>
      </p:sp>
      <p:sp>
        <p:nvSpPr>
          <p:cNvPr id="5" name="テキスト プレースホルダー 4">
            <a:extLst>
              <a:ext uri="{FF2B5EF4-FFF2-40B4-BE49-F238E27FC236}">
                <a16:creationId xmlns:a16="http://schemas.microsoft.com/office/drawing/2014/main" id="{9F4756DA-C065-17F7-8D88-9F08C05BC27C}"/>
              </a:ext>
            </a:extLst>
          </p:cNvPr>
          <p:cNvSpPr>
            <a:spLocks noGrp="1"/>
          </p:cNvSpPr>
          <p:nvPr>
            <p:ph type="body" sz="quarter" idx="13"/>
          </p:nvPr>
        </p:nvSpPr>
        <p:spPr/>
        <p:txBody>
          <a:bodyPr>
            <a:normAutofit fontScale="92500" lnSpcReduction="20000"/>
          </a:bodyPr>
          <a:lstStyle/>
          <a:p>
            <a:r>
              <a:rPr lang="ja-JP" altLang="en-US"/>
              <a:t>当事務所からのご提案</a:t>
            </a:r>
            <a:endParaRPr kumimoji="1" lang="ja-JP" altLang="en-US"/>
          </a:p>
        </p:txBody>
      </p:sp>
      <p:sp>
        <p:nvSpPr>
          <p:cNvPr id="41" name="タイトル"/>
          <p:cNvSpPr txBox="1"/>
          <p:nvPr/>
        </p:nvSpPr>
        <p:spPr>
          <a:xfrm>
            <a:off x="594360" y="1170432"/>
            <a:ext cx="5394960" cy="1051560"/>
          </a:xfrm>
          <a:prstGeom prst="rect">
            <a:avLst/>
          </a:prstGeom>
          <a:noFill/>
        </p:spPr>
        <p:txBody>
          <a:bodyPr wrap="square" lIns="0" tIns="0" rIns="0" bIns="0" anchor="t">
            <a:noAutofit/>
          </a:bodyPr>
          <a:lstStyle/>
          <a:p>
            <a:pPr algn="l">
              <a:lnSpc>
                <a:spcPct val="115000"/>
              </a:lnSpc>
            </a:pPr>
            <a:r>
              <a:rPr lang="ja-JP" altLang="en-US" sz="2800" b="1">
                <a:latin typeface="Yu Gothic" panose="020B0400000000000000" pitchFamily="34" charset="-128"/>
                <a:ea typeface="Yu Gothic" panose="020B0400000000000000" pitchFamily="34" charset="-128"/>
              </a:rPr>
              <a:t>数字の報告から</a:t>
            </a:r>
            <a:r>
              <a:rPr kumimoji="1" lang="ja-JP" altLang="en-US" sz="2800" b="1">
                <a:solidFill>
                  <a:schemeClr val="tx1"/>
                </a:solidFill>
                <a:latin typeface="Yu Gothic" panose="020B0400000000000000" pitchFamily="34" charset="-128"/>
                <a:ea typeface="Yu Gothic" panose="020B0400000000000000" pitchFamily="34" charset="-128"/>
              </a:rPr>
              <a:t>、</a:t>
            </a:r>
          </a:p>
          <a:p>
            <a:pPr algn="l">
              <a:lnSpc>
                <a:spcPct val="115000"/>
              </a:lnSpc>
            </a:pPr>
            <a:r>
              <a:rPr kumimoji="1" lang="ja-JP" altLang="en-US" sz="2800" b="1">
                <a:solidFill>
                  <a:srgbClr val="1C80CC"/>
                </a:solidFill>
                <a:latin typeface="Yu Gothic" panose="020B0400000000000000" pitchFamily="34" charset="-128"/>
                <a:ea typeface="Yu Gothic" panose="020B0400000000000000" pitchFamily="34" charset="-128"/>
              </a:rPr>
              <a:t>経営のご相談へ</a:t>
            </a:r>
            <a:endParaRPr kumimoji="1" lang="ja-JP" altLang="en-US" sz="2800" b="1" dirty="0">
              <a:solidFill>
                <a:schemeClr val="tx1"/>
              </a:solidFill>
              <a:latin typeface="Yu Gothic" panose="020B0400000000000000" pitchFamily="34" charset="-128"/>
              <a:ea typeface="Yu Gothic" panose="020B0400000000000000" pitchFamily="34" charset="-128"/>
            </a:endParaRPr>
          </a:p>
        </p:txBody>
      </p:sp>
      <p:sp>
        <p:nvSpPr>
          <p:cNvPr id="42" name="リード文"/>
          <p:cNvSpPr txBox="1"/>
          <p:nvPr/>
        </p:nvSpPr>
        <p:spPr>
          <a:xfrm>
            <a:off x="594360" y="2395728"/>
            <a:ext cx="5120640" cy="914400"/>
          </a:xfrm>
          <a:prstGeom prst="rect">
            <a:avLst/>
          </a:prstGeom>
          <a:noFill/>
        </p:spPr>
        <p:txBody>
          <a:bodyPr wrap="square" lIns="0" tIns="0" rIns="0" bIns="0" anchor="t">
            <a:noAutofit/>
          </a:bodyPr>
          <a:lstStyle/>
          <a:p>
            <a:pPr algn="l">
              <a:lnSpc>
                <a:spcPct val="150000"/>
              </a:lnSpc>
            </a:pPr>
            <a:r>
              <a:rPr kumimoji="1" lang="ja-JP" altLang="en-US" sz="1400" dirty="0">
                <a:solidFill>
                  <a:srgbClr val="404040"/>
                </a:solidFill>
                <a:latin typeface="Yu Gothic" panose="020B0400000000000000" pitchFamily="34" charset="-128"/>
                <a:ea typeface="Yu Gothic" panose="020B0400000000000000" pitchFamily="34" charset="-128"/>
              </a:rPr>
              <a:t>当事務所では、経営分析ツール「metrics」を活用した月次面談を行っています。毎月</a:t>
            </a:r>
            <a:r>
              <a:rPr kumimoji="1" lang="ja-JP" altLang="en-US" sz="1400">
                <a:solidFill>
                  <a:srgbClr val="404040"/>
                </a:solidFill>
                <a:latin typeface="Yu Gothic" panose="020B0400000000000000" pitchFamily="34" charset="-128"/>
                <a:ea typeface="Yu Gothic" panose="020B0400000000000000" pitchFamily="34" charset="-128"/>
              </a:rPr>
              <a:t>の数字を</a:t>
            </a:r>
            <a:r>
              <a:rPr kumimoji="1" lang="ja-JP" altLang="en-US" sz="1400" dirty="0">
                <a:solidFill>
                  <a:srgbClr val="404040"/>
                </a:solidFill>
                <a:latin typeface="Yu Gothic" panose="020B0400000000000000" pitchFamily="34" charset="-128"/>
                <a:ea typeface="Yu Gothic" panose="020B0400000000000000" pitchFamily="34" charset="-128"/>
              </a:rPr>
              <a:t>一緒に</a:t>
            </a:r>
            <a:r>
              <a:rPr kumimoji="1" lang="ja-JP" altLang="en-US" sz="1400">
                <a:solidFill>
                  <a:srgbClr val="404040"/>
                </a:solidFill>
                <a:latin typeface="Yu Gothic" panose="020B0400000000000000" pitchFamily="34" charset="-128"/>
                <a:ea typeface="Yu Gothic" panose="020B0400000000000000" pitchFamily="34" charset="-128"/>
              </a:rPr>
              <a:t>見ながら、順調な点や注視すべき点をお伝えし、次の</a:t>
            </a:r>
            <a:r>
              <a:rPr lang="ja-JP" altLang="en-US" sz="1400">
                <a:solidFill>
                  <a:srgbClr val="404040"/>
                </a:solidFill>
                <a:latin typeface="Yu Gothic" panose="020B0400000000000000" pitchFamily="34" charset="-128"/>
                <a:ea typeface="Yu Gothic" panose="020B0400000000000000" pitchFamily="34" charset="-128"/>
              </a:rPr>
              <a:t>打ち手</a:t>
            </a:r>
            <a:r>
              <a:rPr kumimoji="1" lang="ja-JP" altLang="en-US" sz="1400">
                <a:solidFill>
                  <a:srgbClr val="404040"/>
                </a:solidFill>
                <a:latin typeface="Yu Gothic" panose="020B0400000000000000" pitchFamily="34" charset="-128"/>
                <a:ea typeface="Yu Gothic" panose="020B0400000000000000" pitchFamily="34" charset="-128"/>
              </a:rPr>
              <a:t>を</a:t>
            </a:r>
            <a:r>
              <a:rPr kumimoji="1" lang="ja-JP" altLang="en-US" sz="1400" dirty="0">
                <a:solidFill>
                  <a:srgbClr val="404040"/>
                </a:solidFill>
                <a:latin typeface="Yu Gothic" panose="020B0400000000000000" pitchFamily="34" charset="-128"/>
                <a:ea typeface="Yu Gothic" panose="020B0400000000000000" pitchFamily="34" charset="-128"/>
              </a:rPr>
              <a:t>共に考えます。</a:t>
            </a:r>
          </a:p>
        </p:txBody>
      </p:sp>
      <p:sp>
        <p:nvSpPr>
          <p:cNvPr id="50" name="番号01"/>
          <p:cNvSpPr/>
          <p:nvPr/>
        </p:nvSpPr>
        <p:spPr>
          <a:xfrm>
            <a:off x="594360" y="3611880"/>
            <a:ext cx="402336" cy="402336"/>
          </a:xfrm>
          <a:prstGeom prst="roundRect">
            <a:avLst>
              <a:gd name="adj" fmla="val 22000"/>
            </a:avLst>
          </a:prstGeom>
          <a:solidFill>
            <a:srgbClr val="E8F1FA"/>
          </a:solidFill>
          <a:ln>
            <a:noFill/>
          </a:ln>
        </p:spPr>
        <p:txBody>
          <a:bodyPr lIns="0" rIns="0" rtlCol="0" anchor="ctr"/>
          <a:lstStyle/>
          <a:p>
            <a:pPr algn="ctr"/>
            <a:r>
              <a:rPr kumimoji="1" lang="en-US" altLang="ja-JP" sz="1100" b="1" dirty="0">
                <a:solidFill>
                  <a:srgbClr val="1C80CC"/>
                </a:solidFill>
                <a:latin typeface="Yu Gothic" panose="020B0400000000000000" pitchFamily="34" charset="-128"/>
                <a:ea typeface="Yu Gothic" panose="020B0400000000000000" pitchFamily="34" charset="-128"/>
              </a:rPr>
              <a:t>01</a:t>
            </a:r>
          </a:p>
        </p:txBody>
      </p:sp>
      <p:sp>
        <p:nvSpPr>
          <p:cNvPr id="51" name="項目01"/>
          <p:cNvSpPr txBox="1"/>
          <p:nvPr/>
        </p:nvSpPr>
        <p:spPr>
          <a:xfrm>
            <a:off x="1170432" y="3575304"/>
            <a:ext cx="4572000" cy="777240"/>
          </a:xfrm>
          <a:prstGeom prst="rect">
            <a:avLst/>
          </a:prstGeom>
          <a:noFill/>
        </p:spPr>
        <p:txBody>
          <a:bodyPr wrap="square" lIns="0" tIns="0" rIns="0" bIns="0" anchor="t">
            <a:noAutofit/>
          </a:bodyPr>
          <a:lstStyle/>
          <a:p>
            <a:pPr algn="l">
              <a:lnSpc>
                <a:spcPct val="110000"/>
              </a:lnSpc>
            </a:pPr>
            <a:r>
              <a:rPr kumimoji="1" lang="ja-JP" altLang="en-US" sz="1300" b="1" dirty="0">
                <a:solidFill>
                  <a:schemeClr val="tx1"/>
                </a:solidFill>
                <a:latin typeface="Yu Gothic" panose="020B0400000000000000" pitchFamily="34" charset="-128"/>
                <a:ea typeface="Yu Gothic" panose="020B0400000000000000" pitchFamily="34" charset="-128"/>
              </a:rPr>
              <a:t>会計データは自動で連携</a:t>
            </a:r>
          </a:p>
          <a:p>
            <a:pPr algn="l">
              <a:lnSpc>
                <a:spcPct val="120000"/>
              </a:lnSpc>
            </a:pPr>
            <a:r>
              <a:rPr kumimoji="1" lang="ja-JP" altLang="en-US" sz="1050" dirty="0">
                <a:solidFill>
                  <a:srgbClr val="5A6472"/>
                </a:solidFill>
                <a:latin typeface="Yu Gothic" panose="020B0400000000000000" pitchFamily="34" charset="-128"/>
                <a:ea typeface="Yu Gothic" panose="020B0400000000000000" pitchFamily="34" charset="-128"/>
              </a:rPr>
              <a:t>freee・マネーフォワードとAPI連携。会計ソフトの数字がリアルタイムに反映され、常に最新の</a:t>
            </a:r>
            <a:r>
              <a:rPr kumimoji="1" lang="ja-JP" altLang="en-US" sz="1050">
                <a:solidFill>
                  <a:srgbClr val="5A6472"/>
                </a:solidFill>
                <a:latin typeface="Yu Gothic" panose="020B0400000000000000" pitchFamily="34" charset="-128"/>
                <a:ea typeface="Yu Gothic" panose="020B0400000000000000" pitchFamily="34" charset="-128"/>
              </a:rPr>
              <a:t>状態で会社の数値をご覧</a:t>
            </a:r>
            <a:r>
              <a:rPr kumimoji="1" lang="ja-JP" altLang="en-US" sz="1050" dirty="0">
                <a:solidFill>
                  <a:srgbClr val="5A6472"/>
                </a:solidFill>
                <a:latin typeface="Yu Gothic" panose="020B0400000000000000" pitchFamily="34" charset="-128"/>
                <a:ea typeface="Yu Gothic" panose="020B0400000000000000" pitchFamily="34" charset="-128"/>
              </a:rPr>
              <a:t>いただけます。</a:t>
            </a:r>
          </a:p>
        </p:txBody>
      </p:sp>
      <p:sp>
        <p:nvSpPr>
          <p:cNvPr id="52" name="番号02"/>
          <p:cNvSpPr/>
          <p:nvPr/>
        </p:nvSpPr>
        <p:spPr>
          <a:xfrm>
            <a:off x="594360" y="4553712"/>
            <a:ext cx="402336" cy="402336"/>
          </a:xfrm>
          <a:prstGeom prst="roundRect">
            <a:avLst>
              <a:gd name="adj" fmla="val 22000"/>
            </a:avLst>
          </a:prstGeom>
          <a:solidFill>
            <a:srgbClr val="E8F1FA"/>
          </a:solidFill>
          <a:ln>
            <a:noFill/>
          </a:ln>
        </p:spPr>
        <p:txBody>
          <a:bodyPr lIns="0" rIns="0" rtlCol="0" anchor="ctr"/>
          <a:lstStyle/>
          <a:p>
            <a:pPr algn="ctr"/>
            <a:r>
              <a:rPr kumimoji="1" lang="en-US" altLang="ja-JP" sz="1100" b="1" dirty="0">
                <a:solidFill>
                  <a:srgbClr val="1C80CC"/>
                </a:solidFill>
                <a:latin typeface="Yu Gothic" panose="020B0400000000000000" pitchFamily="34" charset="-128"/>
                <a:ea typeface="Yu Gothic" panose="020B0400000000000000" pitchFamily="34" charset="-128"/>
              </a:rPr>
              <a:t>02</a:t>
            </a:r>
          </a:p>
        </p:txBody>
      </p:sp>
      <p:sp>
        <p:nvSpPr>
          <p:cNvPr id="53" name="項目02"/>
          <p:cNvSpPr txBox="1"/>
          <p:nvPr/>
        </p:nvSpPr>
        <p:spPr>
          <a:xfrm>
            <a:off x="1170432" y="4517136"/>
            <a:ext cx="4572000" cy="777240"/>
          </a:xfrm>
          <a:prstGeom prst="rect">
            <a:avLst/>
          </a:prstGeom>
          <a:noFill/>
        </p:spPr>
        <p:txBody>
          <a:bodyPr wrap="square" lIns="0" tIns="0" rIns="0" bIns="0" anchor="t">
            <a:noAutofit/>
          </a:bodyPr>
          <a:lstStyle/>
          <a:p>
            <a:pPr algn="l">
              <a:lnSpc>
                <a:spcPct val="110000"/>
              </a:lnSpc>
            </a:pPr>
            <a:r>
              <a:rPr kumimoji="1" lang="ja-JP" altLang="en-US" sz="1300" b="1" dirty="0">
                <a:solidFill>
                  <a:schemeClr val="tx1"/>
                </a:solidFill>
                <a:latin typeface="Yu Gothic" panose="020B0400000000000000" pitchFamily="34" charset="-128"/>
                <a:ea typeface="Yu Gothic" panose="020B0400000000000000" pitchFamily="34" charset="-128"/>
              </a:rPr>
              <a:t>必要な指標をひと目で、深掘りも</a:t>
            </a:r>
          </a:p>
          <a:p>
            <a:pPr algn="l">
              <a:lnSpc>
                <a:spcPct val="120000"/>
              </a:lnSpc>
            </a:pPr>
            <a:r>
              <a:rPr kumimoji="1" lang="ja-JP" altLang="en-US" sz="1050" dirty="0">
                <a:solidFill>
                  <a:srgbClr val="5A6472"/>
                </a:solidFill>
                <a:latin typeface="Yu Gothic" panose="020B0400000000000000" pitchFamily="34" charset="-128"/>
                <a:ea typeface="Yu Gothic" panose="020B0400000000000000" pitchFamily="34" charset="-128"/>
              </a:rPr>
              <a:t>売上・利益・資金繰りなど御社に</a:t>
            </a:r>
            <a:r>
              <a:rPr kumimoji="1" lang="ja-JP" altLang="en-US" sz="1050">
                <a:solidFill>
                  <a:srgbClr val="5A6472"/>
                </a:solidFill>
                <a:latin typeface="Yu Gothic" panose="020B0400000000000000" pitchFamily="34" charset="-128"/>
                <a:ea typeface="Yu Gothic" panose="020B0400000000000000" pitchFamily="34" charset="-128"/>
              </a:rPr>
              <a:t>必要な</a:t>
            </a:r>
            <a:r>
              <a:rPr lang="ja-JP" altLang="en-US" sz="1050">
                <a:solidFill>
                  <a:srgbClr val="5A6472"/>
                </a:solidFill>
                <a:latin typeface="Yu Gothic" panose="020B0400000000000000" pitchFamily="34" charset="-128"/>
                <a:ea typeface="Yu Gothic" panose="020B0400000000000000" pitchFamily="34" charset="-128"/>
              </a:rPr>
              <a:t>数値</a:t>
            </a:r>
            <a:r>
              <a:rPr kumimoji="1" lang="ja-JP" altLang="en-US" sz="1050">
                <a:solidFill>
                  <a:srgbClr val="5A6472"/>
                </a:solidFill>
                <a:latin typeface="Yu Gothic" panose="020B0400000000000000" pitchFamily="34" charset="-128"/>
                <a:ea typeface="Yu Gothic" panose="020B0400000000000000" pitchFamily="34" charset="-128"/>
              </a:rPr>
              <a:t>をお見せ</a:t>
            </a:r>
            <a:r>
              <a:rPr kumimoji="1" lang="ja-JP" altLang="en-US" sz="1050" dirty="0">
                <a:solidFill>
                  <a:srgbClr val="5A6472"/>
                </a:solidFill>
                <a:latin typeface="Yu Gothic" panose="020B0400000000000000" pitchFamily="34" charset="-128"/>
                <a:ea typeface="Yu Gothic" panose="020B0400000000000000" pitchFamily="34" charset="-128"/>
              </a:rPr>
              <a:t>し、気になる数字は仕訳レベルまでその場で掘り下げます。</a:t>
            </a:r>
          </a:p>
        </p:txBody>
      </p:sp>
      <p:sp>
        <p:nvSpPr>
          <p:cNvPr id="54" name="番号03"/>
          <p:cNvSpPr/>
          <p:nvPr/>
        </p:nvSpPr>
        <p:spPr>
          <a:xfrm>
            <a:off x="594360" y="5495544"/>
            <a:ext cx="402336" cy="402336"/>
          </a:xfrm>
          <a:prstGeom prst="roundRect">
            <a:avLst>
              <a:gd name="adj" fmla="val 22000"/>
            </a:avLst>
          </a:prstGeom>
          <a:solidFill>
            <a:srgbClr val="E8F1FA"/>
          </a:solidFill>
          <a:ln>
            <a:noFill/>
          </a:ln>
        </p:spPr>
        <p:txBody>
          <a:bodyPr lIns="0" rIns="0" rtlCol="0" anchor="ctr"/>
          <a:lstStyle/>
          <a:p>
            <a:pPr algn="ctr"/>
            <a:r>
              <a:rPr kumimoji="1" lang="en-US" altLang="ja-JP" sz="1100" b="1" dirty="0">
                <a:solidFill>
                  <a:srgbClr val="1C80CC"/>
                </a:solidFill>
                <a:latin typeface="Yu Gothic" panose="020B0400000000000000" pitchFamily="34" charset="-128"/>
                <a:ea typeface="Yu Gothic" panose="020B0400000000000000" pitchFamily="34" charset="-128"/>
              </a:rPr>
              <a:t>03</a:t>
            </a:r>
          </a:p>
        </p:txBody>
      </p:sp>
      <p:sp>
        <p:nvSpPr>
          <p:cNvPr id="55" name="項目03"/>
          <p:cNvSpPr txBox="1"/>
          <p:nvPr/>
        </p:nvSpPr>
        <p:spPr>
          <a:xfrm>
            <a:off x="1170432" y="5458968"/>
            <a:ext cx="4572000" cy="777240"/>
          </a:xfrm>
          <a:prstGeom prst="rect">
            <a:avLst/>
          </a:prstGeom>
          <a:noFill/>
        </p:spPr>
        <p:txBody>
          <a:bodyPr wrap="square" lIns="0" tIns="0" rIns="0" bIns="0" anchor="t">
            <a:noAutofit/>
          </a:bodyPr>
          <a:lstStyle/>
          <a:p>
            <a:pPr algn="l">
              <a:lnSpc>
                <a:spcPct val="110000"/>
              </a:lnSpc>
            </a:pPr>
            <a:r>
              <a:rPr kumimoji="1" lang="ja-JP" altLang="en-US" sz="1300" b="1" dirty="0">
                <a:solidFill>
                  <a:schemeClr val="tx1"/>
                </a:solidFill>
                <a:latin typeface="Yu Gothic" panose="020B0400000000000000" pitchFamily="34" charset="-128"/>
                <a:ea typeface="Yu Gothic" panose="020B0400000000000000" pitchFamily="34" charset="-128"/>
              </a:rPr>
              <a:t>予算づくりから決算予測まで</a:t>
            </a:r>
          </a:p>
          <a:p>
            <a:pPr algn="l">
              <a:lnSpc>
                <a:spcPct val="120000"/>
              </a:lnSpc>
            </a:pPr>
            <a:r>
              <a:rPr kumimoji="1" lang="ja-JP" altLang="en-US" sz="1050" dirty="0">
                <a:solidFill>
                  <a:srgbClr val="5A6472"/>
                </a:solidFill>
                <a:latin typeface="Yu Gothic" panose="020B0400000000000000" pitchFamily="34" charset="-128"/>
                <a:ea typeface="Yu Gothic" panose="020B0400000000000000" pitchFamily="34" charset="-128"/>
              </a:rPr>
              <a:t>予算の作成や予実管理、決算の着地予測まで。過去の報告にとどまらず、この先の計画づくりもご一緒します。</a:t>
            </a:r>
          </a:p>
        </p:txBody>
      </p:sp>
      <p:pic>
        <p:nvPicPr>
          <p:cNvPr id="60" name="metrics画面"/>
          <p:cNvPicPr>
            <a:picLocks noChangeAspect="1"/>
          </p:cNvPicPr>
          <p:nvPr/>
        </p:nvPicPr>
        <p:blipFill>
          <a:blip r:embed="rId3"/>
          <a:stretch>
            <a:fillRect/>
          </a:stretch>
        </p:blipFill>
        <p:spPr>
          <a:xfrm>
            <a:off x="6053328" y="1572768"/>
            <a:ext cx="5623560" cy="3633826"/>
          </a:xfrm>
          <a:prstGeom prst="rect">
            <a:avLst/>
          </a:prstGeom>
          <a:ln w="9525">
            <a:solidFill>
              <a:srgbClr val="E5E7EB"/>
            </a:solidFill>
          </a:ln>
        </p:spPr>
      </p:pic>
    </p:spTree>
    <p:extLst>
      <p:ext uri="{BB962C8B-B14F-4D97-AF65-F5344CB8AC3E}">
        <p14:creationId xmlns:p14="http://schemas.microsoft.com/office/powerpoint/2010/main" val="802500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34B28-F15E-2C14-C258-D176F76AF8FA}"/>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170818ED-0A13-D3F1-7DFE-70F106E46D60}"/>
              </a:ext>
            </a:extLst>
          </p:cNvPr>
          <p:cNvSpPr>
            <a:spLocks noGrp="1" noRot="1" noMove="1" noResize="1" noEditPoints="1" noAdjustHandles="1" noChangeArrowheads="1" noChangeShapeType="1"/>
          </p:cNvSpPr>
          <p:nvPr/>
        </p:nvSpPr>
        <p:spPr>
          <a:xfrm>
            <a:off x="0" y="0"/>
            <a:ext cx="6095996" cy="6858000"/>
          </a:xfrm>
          <a:prstGeom prst="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78F1BCB-6BAD-8766-C27E-443FA596217B}"/>
              </a:ext>
            </a:extLst>
          </p:cNvPr>
          <p:cNvSpPr>
            <a:spLocks noGrp="1"/>
          </p:cNvSpPr>
          <p:nvPr>
            <p:ph type="ctrTitle"/>
          </p:nvPr>
        </p:nvSpPr>
        <p:spPr>
          <a:xfrm>
            <a:off x="3217008" y="1015853"/>
            <a:ext cx="5508625" cy="491861"/>
          </a:xfrm>
        </p:spPr>
        <p:txBody>
          <a:bodyPr/>
          <a:lstStyle/>
          <a:p>
            <a:pPr algn="ctr"/>
            <a:r>
              <a:rPr lang="en-US" altLang="ja-JP" sz="2800" dirty="0"/>
              <a:t>  </a:t>
            </a:r>
            <a:r>
              <a:rPr kumimoji="1" lang="ja-JP" altLang="en-US" sz="2800"/>
              <a:t>御社の</a:t>
            </a:r>
            <a:r>
              <a:rPr lang="ja-JP" altLang="en-US" sz="2800"/>
              <a:t>経営が、</a:t>
            </a:r>
            <a:r>
              <a:rPr kumimoji="1" lang="ja-JP" altLang="en-US" sz="2800">
                <a:solidFill>
                  <a:srgbClr val="1C80CC"/>
                </a:solidFill>
              </a:rPr>
              <a:t>変わります。</a:t>
            </a:r>
          </a:p>
        </p:txBody>
      </p:sp>
      <p:sp>
        <p:nvSpPr>
          <p:cNvPr id="4" name="スライド番号プレースホルダー 3">
            <a:extLst>
              <a:ext uri="{FF2B5EF4-FFF2-40B4-BE49-F238E27FC236}">
                <a16:creationId xmlns:a16="http://schemas.microsoft.com/office/drawing/2014/main" id="{CA813BA6-61E9-F5DF-DB9B-595CF11DD878}"/>
              </a:ext>
            </a:extLst>
          </p:cNvPr>
          <p:cNvSpPr>
            <a:spLocks noGrp="1"/>
          </p:cNvSpPr>
          <p:nvPr>
            <p:ph type="sldNum" sz="quarter" idx="12"/>
          </p:nvPr>
        </p:nvSpPr>
        <p:spPr/>
        <p:txBody>
          <a:bodyPr/>
          <a:lstStyle/>
          <a:p>
            <a:fld id="{150456F1-8D09-CC48-B461-DC920A757670}" type="slidenum">
              <a:rPr lang="ja-JP" altLang="en-US" smtClean="0"/>
              <a:pPr/>
              <a:t>5</a:t>
            </a:fld>
            <a:endParaRPr lang="ja-JP" altLang="en-US"/>
          </a:p>
        </p:txBody>
      </p:sp>
      <p:sp>
        <p:nvSpPr>
          <p:cNvPr id="5" name="テキスト プレースホルダー 4">
            <a:extLst>
              <a:ext uri="{FF2B5EF4-FFF2-40B4-BE49-F238E27FC236}">
                <a16:creationId xmlns:a16="http://schemas.microsoft.com/office/drawing/2014/main" id="{3555E6CD-5785-36E4-D565-E22C09699BFE}"/>
              </a:ext>
            </a:extLst>
          </p:cNvPr>
          <p:cNvSpPr>
            <a:spLocks noGrp="1"/>
          </p:cNvSpPr>
          <p:nvPr>
            <p:ph type="body" sz="quarter" idx="13"/>
          </p:nvPr>
        </p:nvSpPr>
        <p:spPr/>
        <p:txBody>
          <a:bodyPr>
            <a:normAutofit fontScale="92500" lnSpcReduction="20000"/>
          </a:bodyPr>
          <a:lstStyle/>
          <a:p>
            <a:r>
              <a:rPr lang="ja-JP" altLang="en-US"/>
              <a:t>当事務所からのご提案</a:t>
            </a:r>
          </a:p>
        </p:txBody>
      </p:sp>
      <p:sp>
        <p:nvSpPr>
          <p:cNvPr id="12" name="タイトル 1">
            <a:extLst>
              <a:ext uri="{FF2B5EF4-FFF2-40B4-BE49-F238E27FC236}">
                <a16:creationId xmlns:a16="http://schemas.microsoft.com/office/drawing/2014/main" id="{9AB7CF41-7DA7-22E6-E140-31D47A6309E5}"/>
              </a:ext>
            </a:extLst>
          </p:cNvPr>
          <p:cNvSpPr txBox="1">
            <a:spLocks/>
          </p:cNvSpPr>
          <p:nvPr/>
        </p:nvSpPr>
        <p:spPr>
          <a:xfrm>
            <a:off x="587371" y="1811762"/>
            <a:ext cx="4899029" cy="346308"/>
          </a:xfrm>
          <a:prstGeom prst="rect">
            <a:avLst/>
          </a:prstGeom>
        </p:spPr>
        <p:txBody>
          <a:bodyPr vert="horz" wrap="square" lIns="0" tIns="0" rIns="0" bIns="36000" rtlCol="0" anchor="t">
            <a:spAutoFit/>
          </a:bodyPr>
          <a:lstStyle>
            <a:lvl1pPr algn="l" defTabSz="914400" rtl="0" eaLnBrk="1" latinLnBrk="0" hangingPunct="1">
              <a:lnSpc>
                <a:spcPct val="110000"/>
              </a:lnSpc>
              <a:spcBef>
                <a:spcPct val="0"/>
              </a:spcBef>
              <a:buNone/>
              <a:defRPr kumimoji="1" sz="3200" b="1" i="0" kern="1200">
                <a:solidFill>
                  <a:schemeClr val="tx1"/>
                </a:solidFill>
                <a:latin typeface="Yu Gothic" panose="020B0400000000000000" pitchFamily="34" charset="-128"/>
                <a:ea typeface="Yu Gothic" panose="020B0400000000000000" pitchFamily="34" charset="-128"/>
                <a:cs typeface="+mj-cs"/>
              </a:defRPr>
            </a:lvl1pPr>
          </a:lstStyle>
          <a:p>
            <a:pPr algn="ctr"/>
            <a:r>
              <a:rPr lang="en-US" altLang="ja-JP" sz="2000" dirty="0">
                <a:latin typeface="Helvetica Neue" panose="02000503000000020004" pitchFamily="2" charset="0"/>
                <a:ea typeface="Helvetica Neue" panose="02000503000000020004" pitchFamily="2" charset="0"/>
                <a:cs typeface="Helvetica Neue" panose="02000503000000020004" pitchFamily="2" charset="0"/>
              </a:rPr>
              <a:t>  </a:t>
            </a:r>
            <a:r>
              <a:rPr lang="de-DE" altLang="ja-JP" sz="2000" dirty="0">
                <a:latin typeface="Helvetica Neue" panose="02000503000000020004" pitchFamily="2" charset="0"/>
                <a:ea typeface="Helvetica Neue" panose="02000503000000020004" pitchFamily="2" charset="0"/>
                <a:cs typeface="Helvetica Neue" panose="02000503000000020004" pitchFamily="2" charset="0"/>
              </a:rPr>
              <a:t>BEFORE</a:t>
            </a:r>
            <a:endParaRPr lang="ja-JP" altLang="en-US" sz="2000">
              <a:solidFill>
                <a:srgbClr val="1C80CC"/>
              </a:solidFill>
              <a:latin typeface="Helvetica Neue" panose="02000503000000020004" pitchFamily="2" charset="0"/>
              <a:cs typeface="Helvetica Neue" panose="02000503000000020004" pitchFamily="2" charset="0"/>
            </a:endParaRPr>
          </a:p>
        </p:txBody>
      </p:sp>
      <p:sp>
        <p:nvSpPr>
          <p:cNvPr id="13" name="タイトル 1">
            <a:extLst>
              <a:ext uri="{FF2B5EF4-FFF2-40B4-BE49-F238E27FC236}">
                <a16:creationId xmlns:a16="http://schemas.microsoft.com/office/drawing/2014/main" id="{68BDBDDF-9C3B-21E0-3999-9ED9136D50D1}"/>
              </a:ext>
            </a:extLst>
          </p:cNvPr>
          <p:cNvSpPr txBox="1">
            <a:spLocks/>
          </p:cNvSpPr>
          <p:nvPr/>
        </p:nvSpPr>
        <p:spPr>
          <a:xfrm>
            <a:off x="6716737" y="1808073"/>
            <a:ext cx="4899029" cy="346308"/>
          </a:xfrm>
          <a:prstGeom prst="rect">
            <a:avLst/>
          </a:prstGeom>
        </p:spPr>
        <p:txBody>
          <a:bodyPr vert="horz" wrap="square" lIns="0" tIns="0" rIns="0" bIns="36000" rtlCol="0" anchor="t">
            <a:spAutoFit/>
          </a:bodyPr>
          <a:lstStyle>
            <a:lvl1pPr algn="l" defTabSz="914400" rtl="0" eaLnBrk="1" latinLnBrk="0" hangingPunct="1">
              <a:lnSpc>
                <a:spcPct val="110000"/>
              </a:lnSpc>
              <a:spcBef>
                <a:spcPct val="0"/>
              </a:spcBef>
              <a:buNone/>
              <a:defRPr kumimoji="1" sz="3200" b="1" i="0" kern="1200">
                <a:solidFill>
                  <a:schemeClr val="tx1"/>
                </a:solidFill>
                <a:latin typeface="Yu Gothic" panose="020B0400000000000000" pitchFamily="34" charset="-128"/>
                <a:ea typeface="Yu Gothic" panose="020B0400000000000000" pitchFamily="34" charset="-128"/>
                <a:cs typeface="+mj-cs"/>
              </a:defRPr>
            </a:lvl1pPr>
          </a:lstStyle>
          <a:p>
            <a:pPr algn="ctr"/>
            <a:r>
              <a:rPr lang="de-DE" altLang="ja-JP" sz="2000" dirty="0">
                <a:solidFill>
                  <a:srgbClr val="1C80CC"/>
                </a:solidFill>
                <a:latin typeface="Helvetica Neue" panose="02000503000000020004" pitchFamily="2" charset="0"/>
                <a:ea typeface="Helvetica Neue" panose="02000503000000020004" pitchFamily="2" charset="0"/>
                <a:cs typeface="Helvetica Neue" panose="02000503000000020004" pitchFamily="2" charset="0"/>
              </a:rPr>
              <a:t>AFTER</a:t>
            </a:r>
            <a:endParaRPr lang="ja-JP" altLang="en-US" sz="2000">
              <a:solidFill>
                <a:srgbClr val="1C80CC"/>
              </a:solidFill>
              <a:latin typeface="Helvetica Neue" panose="02000503000000020004" pitchFamily="2" charset="0"/>
              <a:cs typeface="Helvetica Neue" panose="02000503000000020004" pitchFamily="2" charset="0"/>
            </a:endParaRPr>
          </a:p>
        </p:txBody>
      </p:sp>
      <p:pic>
        <p:nvPicPr>
          <p:cNvPr id="15" name="図 14" descr="グラフィカル ユーザー インターフェイス, アプリケーション, テーブル&#10;&#10;自動的に生成された説明">
            <a:extLst>
              <a:ext uri="{FF2B5EF4-FFF2-40B4-BE49-F238E27FC236}">
                <a16:creationId xmlns:a16="http://schemas.microsoft.com/office/drawing/2014/main" id="{3D2ADE01-8056-713D-D2CF-60C2ADD36E40}"/>
              </a:ext>
            </a:extLst>
          </p:cNvPr>
          <p:cNvPicPr>
            <a:picLocks noChangeAspect="1"/>
          </p:cNvPicPr>
          <p:nvPr/>
        </p:nvPicPr>
        <p:blipFill>
          <a:blip r:embed="rId2"/>
          <a:stretch>
            <a:fillRect/>
          </a:stretch>
        </p:blipFill>
        <p:spPr>
          <a:xfrm>
            <a:off x="1177815" y="2343660"/>
            <a:ext cx="3740366" cy="1928626"/>
          </a:xfrm>
          <a:prstGeom prst="rect">
            <a:avLst/>
          </a:prstGeom>
        </p:spPr>
      </p:pic>
      <p:pic>
        <p:nvPicPr>
          <p:cNvPr id="17" name="図 16" descr="パソコンの画面のスクリーンショット&#10;&#10;自動的に生成された説明">
            <a:extLst>
              <a:ext uri="{FF2B5EF4-FFF2-40B4-BE49-F238E27FC236}">
                <a16:creationId xmlns:a16="http://schemas.microsoft.com/office/drawing/2014/main" id="{93B69412-E564-0AC0-D304-070D23F005FF}"/>
              </a:ext>
            </a:extLst>
          </p:cNvPr>
          <p:cNvPicPr>
            <a:picLocks noChangeAspect="1"/>
          </p:cNvPicPr>
          <p:nvPr/>
        </p:nvPicPr>
        <p:blipFill>
          <a:blip r:embed="rId3"/>
          <a:stretch>
            <a:fillRect/>
          </a:stretch>
        </p:blipFill>
        <p:spPr>
          <a:xfrm>
            <a:off x="7408275" y="2343660"/>
            <a:ext cx="3519670" cy="2021432"/>
          </a:xfrm>
          <a:prstGeom prst="rect">
            <a:avLst/>
          </a:prstGeom>
        </p:spPr>
      </p:pic>
      <p:pic>
        <p:nvPicPr>
          <p:cNvPr id="19" name="図 18" descr="図形&#10;&#10;低い精度で自動的に生成された説明">
            <a:extLst>
              <a:ext uri="{FF2B5EF4-FFF2-40B4-BE49-F238E27FC236}">
                <a16:creationId xmlns:a16="http://schemas.microsoft.com/office/drawing/2014/main" id="{17AEE417-5E11-1D31-A027-931EE1FD4AAB}"/>
              </a:ext>
            </a:extLst>
          </p:cNvPr>
          <p:cNvPicPr>
            <a:picLocks noChangeAspect="1"/>
          </p:cNvPicPr>
          <p:nvPr/>
        </p:nvPicPr>
        <p:blipFill>
          <a:blip r:embed="rId4"/>
          <a:stretch>
            <a:fillRect/>
          </a:stretch>
        </p:blipFill>
        <p:spPr>
          <a:xfrm>
            <a:off x="5737225" y="3162300"/>
            <a:ext cx="717550" cy="533400"/>
          </a:xfrm>
          <a:prstGeom prst="rect">
            <a:avLst/>
          </a:prstGeom>
        </p:spPr>
      </p:pic>
      <p:sp>
        <p:nvSpPr>
          <p:cNvPr id="20" name="正方形/長方形 19">
            <a:extLst>
              <a:ext uri="{FF2B5EF4-FFF2-40B4-BE49-F238E27FC236}">
                <a16:creationId xmlns:a16="http://schemas.microsoft.com/office/drawing/2014/main" id="{8CED502C-2735-2976-2BC7-6427835E0656}"/>
              </a:ext>
            </a:extLst>
          </p:cNvPr>
          <p:cNvSpPr/>
          <p:nvPr/>
        </p:nvSpPr>
        <p:spPr>
          <a:xfrm>
            <a:off x="587375" y="4699932"/>
            <a:ext cx="4899025" cy="1273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nSpc>
                <a:spcPct val="130000"/>
              </a:lnSpc>
              <a:buFont typeface="Arial" panose="020B0604020202020204" pitchFamily="34" charset="0"/>
              <a:buChar char="•"/>
            </a:pPr>
            <a:r>
              <a:rPr lang="ja-JP" altLang="en-US" sz="1200">
                <a:solidFill>
                  <a:srgbClr val="7C7C7C"/>
                </a:solidFill>
                <a:latin typeface="Yu Gothic" panose="020B0400000000000000" pitchFamily="34" charset="-128"/>
                <a:ea typeface="Yu Gothic" panose="020B0400000000000000" pitchFamily="34" charset="-128"/>
              </a:rPr>
              <a:t>試算表からは科目の増減や規模感を掴みにくいことや、熟練しないと読み解くのにも時間がかかることから、判断が後手に</a:t>
            </a:r>
            <a:endParaRPr lang="en-US" altLang="ja-JP" sz="1200" dirty="0">
              <a:solidFill>
                <a:srgbClr val="7C7C7C"/>
              </a:solidFill>
              <a:effectLst/>
              <a:latin typeface="Yu Gothic" panose="020B0400000000000000" pitchFamily="34" charset="-128"/>
              <a:ea typeface="Yu Gothic" panose="020B0400000000000000" pitchFamily="34" charset="-128"/>
            </a:endParaRPr>
          </a:p>
          <a:p>
            <a:pPr marL="171450" indent="-171450">
              <a:lnSpc>
                <a:spcPct val="130000"/>
              </a:lnSpc>
              <a:buFont typeface="Arial" panose="020B0604020202020204" pitchFamily="34" charset="0"/>
              <a:buChar char="•"/>
            </a:pPr>
            <a:r>
              <a:rPr lang="ja-JP" altLang="en-US" sz="1200">
                <a:solidFill>
                  <a:srgbClr val="7C7C7C"/>
                </a:solidFill>
                <a:effectLst/>
                <a:latin typeface="Yu Gothic" panose="020B0400000000000000" pitchFamily="34" charset="-128"/>
                <a:ea typeface="Yu Gothic" panose="020B0400000000000000" pitchFamily="34" charset="-128"/>
              </a:rPr>
              <a:t>利益が減ったことはわかっても、どの部門・どの取引先が要因かまでは追えず、対応策が曖昧になりやすい</a:t>
            </a:r>
            <a:r>
              <a:rPr lang="ja-JP" altLang="ja-JP" sz="1200"/>
              <a:t>決めることになる</a:t>
            </a:r>
            <a:endParaRPr lang="ja-JP" altLang="en-US" sz="1200">
              <a:solidFill>
                <a:srgbClr val="7C7C7C"/>
              </a:solidFill>
              <a:effectLst/>
              <a:latin typeface="Yu Gothic" panose="020B0400000000000000" pitchFamily="34" charset="-128"/>
              <a:ea typeface="Yu Gothic" panose="020B0400000000000000" pitchFamily="34" charset="-128"/>
            </a:endParaRPr>
          </a:p>
        </p:txBody>
      </p:sp>
      <p:sp>
        <p:nvSpPr>
          <p:cNvPr id="21" name="正方形/長方形 20">
            <a:extLst>
              <a:ext uri="{FF2B5EF4-FFF2-40B4-BE49-F238E27FC236}">
                <a16:creationId xmlns:a16="http://schemas.microsoft.com/office/drawing/2014/main" id="{A5B655BE-BA50-B517-0C28-F112CE4727D7}"/>
              </a:ext>
            </a:extLst>
          </p:cNvPr>
          <p:cNvSpPr/>
          <p:nvPr/>
        </p:nvSpPr>
        <p:spPr>
          <a:xfrm>
            <a:off x="6705600" y="4699932"/>
            <a:ext cx="4899025" cy="1273704"/>
          </a:xfrm>
          <a:prstGeom prst="rect">
            <a:avLst/>
          </a:prstGeom>
          <a:solidFill>
            <a:schemeClr val="bg1"/>
          </a:solidFill>
          <a:ln w="12700">
            <a:solidFill>
              <a:srgbClr val="1C80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nSpc>
                <a:spcPct val="130000"/>
              </a:lnSpc>
              <a:buFont typeface="Arial" panose="020B0604020202020204" pitchFamily="34" charset="0"/>
              <a:buChar char="•"/>
            </a:pPr>
            <a:r>
              <a:rPr lang="ja-JP" altLang="en-US" sz="1200" b="1">
                <a:solidFill>
                  <a:srgbClr val="1C80CC"/>
                </a:solidFill>
                <a:latin typeface="Yu Gothic" panose="020B0400000000000000" pitchFamily="34" charset="-128"/>
                <a:ea typeface="Yu Gothic" panose="020B0400000000000000" pitchFamily="34" charset="-128"/>
              </a:rPr>
              <a:t>増減や多寡をグラフで直感的に</a:t>
            </a:r>
            <a:r>
              <a:rPr lang="ja-JP" altLang="en-US" sz="1200">
                <a:solidFill>
                  <a:schemeClr val="tx1"/>
                </a:solidFill>
                <a:latin typeface="Yu Gothic" panose="020B0400000000000000" pitchFamily="34" charset="-128"/>
                <a:ea typeface="Yu Gothic" panose="020B0400000000000000" pitchFamily="34" charset="-128"/>
              </a:rPr>
              <a:t>掴むことができ、ひと目で会社の状況がわかるため、判断のスピードが上がる</a:t>
            </a:r>
            <a:r>
              <a:rPr lang="ja-JP" altLang="ja-JP" sz="1200"/>
              <a:t>てる</a:t>
            </a:r>
            <a:endParaRPr lang="ja-JP" altLang="en-US" sz="1200">
              <a:solidFill>
                <a:schemeClr val="tx1"/>
              </a:solidFill>
              <a:effectLst/>
              <a:latin typeface="Yu Gothic" panose="020B0400000000000000" pitchFamily="34" charset="-128"/>
              <a:ea typeface="Yu Gothic" panose="020B0400000000000000" pitchFamily="34" charset="-128"/>
            </a:endParaRPr>
          </a:p>
          <a:p>
            <a:pPr marL="171450" indent="-171450">
              <a:lnSpc>
                <a:spcPct val="130000"/>
              </a:lnSpc>
              <a:buFont typeface="Arial" panose="020B0604020202020204" pitchFamily="34" charset="0"/>
              <a:buChar char="•"/>
            </a:pPr>
            <a:r>
              <a:rPr lang="ja-JP" altLang="en-US" sz="1200" b="1">
                <a:solidFill>
                  <a:srgbClr val="1C80CC"/>
                </a:solidFill>
                <a:latin typeface="Yu Gothic" panose="020B0400000000000000" pitchFamily="34" charset="-128"/>
                <a:ea typeface="Yu Gothic" panose="020B0400000000000000" pitchFamily="34" charset="-128"/>
              </a:rPr>
              <a:t>部門・取引先等、詳細項目まで掘り下げて要因を特定</a:t>
            </a:r>
            <a:r>
              <a:rPr lang="ja-JP" altLang="en-US" sz="1200">
                <a:solidFill>
                  <a:schemeClr val="tx1"/>
                </a:solidFill>
                <a:latin typeface="Yu Gothic" panose="020B0400000000000000" pitchFamily="34" charset="-128"/>
                <a:ea typeface="Yu Gothic" panose="020B0400000000000000" pitchFamily="34" charset="-128"/>
              </a:rPr>
              <a:t>でき、効果の高い打ち手を導き出すことができる</a:t>
            </a:r>
            <a:endParaRPr lang="en-US" altLang="ja-JP" sz="1200" dirty="0">
              <a:solidFill>
                <a:schemeClr val="tx1"/>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3544836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EE0AC-0A67-5290-EEB1-1C39CBC0F2DF}"/>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E1954B3-F62D-6D3A-E8D3-63AE1D57F3C7}"/>
              </a:ext>
            </a:extLst>
          </p:cNvPr>
          <p:cNvSpPr>
            <a:spLocks noGrp="1"/>
          </p:cNvSpPr>
          <p:nvPr>
            <p:ph type="sldNum" sz="quarter" idx="12"/>
          </p:nvPr>
        </p:nvSpPr>
        <p:spPr/>
        <p:txBody>
          <a:bodyPr/>
          <a:lstStyle/>
          <a:p>
            <a:fld id="{150456F1-8D09-CC48-B461-DC920A757670}" type="slidenum">
              <a:rPr lang="ja-JP" altLang="en-US" smtClean="0"/>
              <a:pPr/>
              <a:t>6</a:t>
            </a:fld>
            <a:endParaRPr lang="ja-JP" altLang="en-US"/>
          </a:p>
        </p:txBody>
      </p:sp>
      <p:sp>
        <p:nvSpPr>
          <p:cNvPr id="2" name="タイトル 1">
            <a:extLst>
              <a:ext uri="{FF2B5EF4-FFF2-40B4-BE49-F238E27FC236}">
                <a16:creationId xmlns:a16="http://schemas.microsoft.com/office/drawing/2014/main" id="{834EE5F9-3850-DFAF-8D0D-E20382709238}"/>
              </a:ext>
            </a:extLst>
          </p:cNvPr>
          <p:cNvSpPr txBox="1">
            <a:spLocks/>
          </p:cNvSpPr>
          <p:nvPr/>
        </p:nvSpPr>
        <p:spPr>
          <a:xfrm>
            <a:off x="594026" y="2466125"/>
            <a:ext cx="5535128" cy="965837"/>
          </a:xfrm>
          <a:prstGeom prst="rect">
            <a:avLst/>
          </a:prstGeom>
        </p:spPr>
        <p:txBody>
          <a:bodyPr vert="horz" wrap="square" lIns="0" tIns="0" rIns="0" bIns="36000" rtlCol="0" anchor="t">
            <a:spAutoFit/>
          </a:bodyPr>
          <a:lstStyle>
            <a:lvl1pPr algn="l" defTabSz="914400" rtl="0" eaLnBrk="1" latinLnBrk="0" hangingPunct="1">
              <a:lnSpc>
                <a:spcPct val="110000"/>
              </a:lnSpc>
              <a:spcBef>
                <a:spcPct val="0"/>
              </a:spcBef>
              <a:buNone/>
              <a:defRPr kumimoji="1" sz="3200" b="1" i="0" kern="1200">
                <a:solidFill>
                  <a:schemeClr val="tx1"/>
                </a:solidFill>
                <a:latin typeface="Yu Gothic" panose="020B0400000000000000" pitchFamily="34" charset="-128"/>
                <a:ea typeface="Yu Gothic" panose="020B0400000000000000" pitchFamily="34" charset="-128"/>
                <a:cs typeface="+mj-cs"/>
              </a:defRPr>
            </a:lvl1pPr>
          </a:lstStyle>
          <a:p>
            <a:r>
              <a:rPr lang="ja-JP" altLang="en-US" sz="2800"/>
              <a:t>利益を出すために、</a:t>
            </a:r>
            <a:endParaRPr lang="en-US" altLang="ja-JP" sz="2800" dirty="0"/>
          </a:p>
          <a:p>
            <a:r>
              <a:rPr lang="ja-JP" altLang="en-US" sz="2800">
                <a:solidFill>
                  <a:srgbClr val="1C80CC"/>
                </a:solidFill>
              </a:rPr>
              <a:t>どれくらい売上が必要</a:t>
            </a:r>
            <a:r>
              <a:rPr lang="ja-JP" altLang="en-US" sz="2800"/>
              <a:t>なのか？</a:t>
            </a:r>
          </a:p>
        </p:txBody>
      </p:sp>
      <p:sp>
        <p:nvSpPr>
          <p:cNvPr id="3" name="字幕 2">
            <a:extLst>
              <a:ext uri="{FF2B5EF4-FFF2-40B4-BE49-F238E27FC236}">
                <a16:creationId xmlns:a16="http://schemas.microsoft.com/office/drawing/2014/main" id="{0503E086-E66A-0CCD-7096-7009EBCF23A2}"/>
              </a:ext>
            </a:extLst>
          </p:cNvPr>
          <p:cNvSpPr>
            <a:spLocks noGrp="1"/>
          </p:cNvSpPr>
          <p:nvPr>
            <p:ph type="subTitle" idx="1"/>
          </p:nvPr>
        </p:nvSpPr>
        <p:spPr>
          <a:xfrm>
            <a:off x="594026" y="3677283"/>
            <a:ext cx="5097808" cy="1417307"/>
          </a:xfrm>
        </p:spPr>
        <p:txBody>
          <a:bodyPr/>
          <a:lstStyle/>
          <a:p>
            <a:r>
              <a:rPr lang="ja-JP" altLang="en-US" sz="1400"/>
              <a:t>経営管理において、</a:t>
            </a:r>
            <a:r>
              <a:rPr kumimoji="1" lang="ja-JP" altLang="en-US" sz="1400"/>
              <a:t>売上</a:t>
            </a:r>
            <a:r>
              <a:rPr lang="ja-JP" altLang="en-US" sz="1400"/>
              <a:t>と連動する費用（変動費）とそれ以外の費用（固定費）を分解して、利益の構造を理解したり、利益を残すために必要な売上を逆算したりすることが重要です。目標利益を達成するために必要なアクションなど、</a:t>
            </a:r>
            <a:r>
              <a:rPr kumimoji="1" lang="ja-JP" altLang="en-US" sz="1400"/>
              <a:t>面談の場で御社と一緒に考えます。</a:t>
            </a:r>
            <a:endParaRPr kumimoji="1" lang="en-US" altLang="ja-JP" sz="1400" dirty="0"/>
          </a:p>
        </p:txBody>
      </p:sp>
      <p:pic>
        <p:nvPicPr>
          <p:cNvPr id="7" name="図 6">
            <a:extLst>
              <a:ext uri="{FF2B5EF4-FFF2-40B4-BE49-F238E27FC236}">
                <a16:creationId xmlns:a16="http://schemas.microsoft.com/office/drawing/2014/main" id="{F30047D0-BD9A-6799-E52B-3A4E9A5BF519}"/>
              </a:ext>
            </a:extLst>
          </p:cNvPr>
          <p:cNvPicPr>
            <a:picLocks noChangeAspect="1"/>
          </p:cNvPicPr>
          <p:nvPr/>
        </p:nvPicPr>
        <p:blipFill>
          <a:blip r:embed="rId2"/>
          <a:stretch>
            <a:fillRect/>
          </a:stretch>
        </p:blipFill>
        <p:spPr>
          <a:xfrm>
            <a:off x="6417823" y="1803409"/>
            <a:ext cx="5186802" cy="3170591"/>
          </a:xfrm>
          <a:prstGeom prst="rect">
            <a:avLst/>
          </a:prstGeom>
        </p:spPr>
      </p:pic>
      <p:sp>
        <p:nvSpPr>
          <p:cNvPr id="10" name="テキスト プレースホルダー 9">
            <a:extLst>
              <a:ext uri="{FF2B5EF4-FFF2-40B4-BE49-F238E27FC236}">
                <a16:creationId xmlns:a16="http://schemas.microsoft.com/office/drawing/2014/main" id="{4BC5395D-DE5F-EF75-BC17-5B037BA7F60F}"/>
              </a:ext>
            </a:extLst>
          </p:cNvPr>
          <p:cNvSpPr>
            <a:spLocks noGrp="1"/>
          </p:cNvSpPr>
          <p:nvPr>
            <p:ph type="body" sz="quarter" idx="13"/>
          </p:nvPr>
        </p:nvSpPr>
        <p:spPr/>
        <p:txBody>
          <a:bodyPr>
            <a:normAutofit fontScale="92500" lnSpcReduction="20000"/>
          </a:bodyPr>
          <a:lstStyle/>
          <a:p>
            <a:r>
              <a:rPr lang="ja-JP" altLang="en-US"/>
              <a:t>当事務所からのご提案</a:t>
            </a:r>
          </a:p>
        </p:txBody>
      </p:sp>
    </p:spTree>
    <p:extLst>
      <p:ext uri="{BB962C8B-B14F-4D97-AF65-F5344CB8AC3E}">
        <p14:creationId xmlns:p14="http://schemas.microsoft.com/office/powerpoint/2010/main" val="40630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48F41-5999-7499-B8FE-63D8D0DDF822}"/>
            </a:ext>
          </a:extLst>
        </p:cNvPr>
        <p:cNvGrpSpPr/>
        <p:nvPr/>
      </p:nvGrpSpPr>
      <p:grpSpPr>
        <a:xfrm>
          <a:off x="0" y="0"/>
          <a:ext cx="0" cy="0"/>
          <a:chOff x="0" y="0"/>
          <a:chExt cx="0" cy="0"/>
        </a:xfrm>
      </p:grpSpPr>
      <p:pic>
        <p:nvPicPr>
          <p:cNvPr id="9" name="図 8">
            <a:extLst>
              <a:ext uri="{FF2B5EF4-FFF2-40B4-BE49-F238E27FC236}">
                <a16:creationId xmlns:a16="http://schemas.microsoft.com/office/drawing/2014/main" id="{DA1C07D0-B5F7-541B-3E08-75904AEA0CD5}"/>
              </a:ext>
            </a:extLst>
          </p:cNvPr>
          <p:cNvPicPr>
            <a:picLocks noChangeAspect="1"/>
          </p:cNvPicPr>
          <p:nvPr/>
        </p:nvPicPr>
        <p:blipFill>
          <a:blip r:embed="rId2"/>
          <a:srcRect l="6977"/>
          <a:stretch>
            <a:fillRect/>
          </a:stretch>
        </p:blipFill>
        <p:spPr>
          <a:xfrm>
            <a:off x="6096000" y="1889346"/>
            <a:ext cx="5508625" cy="2822734"/>
          </a:xfrm>
          <a:prstGeom prst="rect">
            <a:avLst/>
          </a:prstGeom>
        </p:spPr>
      </p:pic>
      <p:sp>
        <p:nvSpPr>
          <p:cNvPr id="4" name="スライド番号プレースホルダー 3">
            <a:extLst>
              <a:ext uri="{FF2B5EF4-FFF2-40B4-BE49-F238E27FC236}">
                <a16:creationId xmlns:a16="http://schemas.microsoft.com/office/drawing/2014/main" id="{54E9A62F-7B08-F731-3528-553150ECAB76}"/>
              </a:ext>
            </a:extLst>
          </p:cNvPr>
          <p:cNvSpPr>
            <a:spLocks noGrp="1"/>
          </p:cNvSpPr>
          <p:nvPr>
            <p:ph type="sldNum" sz="quarter" idx="12"/>
          </p:nvPr>
        </p:nvSpPr>
        <p:spPr/>
        <p:txBody>
          <a:bodyPr/>
          <a:lstStyle/>
          <a:p>
            <a:fld id="{150456F1-8D09-CC48-B461-DC920A757670}" type="slidenum">
              <a:rPr lang="ja-JP" altLang="en-US" smtClean="0"/>
              <a:pPr/>
              <a:t>7</a:t>
            </a:fld>
            <a:endParaRPr lang="ja-JP" altLang="en-US"/>
          </a:p>
        </p:txBody>
      </p:sp>
      <p:sp>
        <p:nvSpPr>
          <p:cNvPr id="2" name="タイトル 1">
            <a:extLst>
              <a:ext uri="{FF2B5EF4-FFF2-40B4-BE49-F238E27FC236}">
                <a16:creationId xmlns:a16="http://schemas.microsoft.com/office/drawing/2014/main" id="{3B1A2C2B-5443-80DA-B718-295018624397}"/>
              </a:ext>
            </a:extLst>
          </p:cNvPr>
          <p:cNvSpPr txBox="1">
            <a:spLocks/>
          </p:cNvSpPr>
          <p:nvPr/>
        </p:nvSpPr>
        <p:spPr>
          <a:xfrm>
            <a:off x="594026" y="2466125"/>
            <a:ext cx="5535128" cy="491861"/>
          </a:xfrm>
          <a:prstGeom prst="rect">
            <a:avLst/>
          </a:prstGeom>
        </p:spPr>
        <p:txBody>
          <a:bodyPr vert="horz" wrap="square" lIns="0" tIns="0" rIns="0" bIns="36000" rtlCol="0" anchor="t">
            <a:spAutoFit/>
          </a:bodyPr>
          <a:lstStyle>
            <a:lvl1pPr algn="l" defTabSz="914400" rtl="0" eaLnBrk="1" latinLnBrk="0" hangingPunct="1">
              <a:lnSpc>
                <a:spcPct val="110000"/>
              </a:lnSpc>
              <a:spcBef>
                <a:spcPct val="0"/>
              </a:spcBef>
              <a:buNone/>
              <a:defRPr kumimoji="1" sz="3200" b="1" i="0" kern="1200">
                <a:solidFill>
                  <a:schemeClr val="tx1"/>
                </a:solidFill>
                <a:latin typeface="Yu Gothic" panose="020B0400000000000000" pitchFamily="34" charset="-128"/>
                <a:ea typeface="Yu Gothic" panose="020B0400000000000000" pitchFamily="34" charset="-128"/>
                <a:cs typeface="+mj-cs"/>
              </a:defRPr>
            </a:lvl1pPr>
          </a:lstStyle>
          <a:p>
            <a:r>
              <a:rPr lang="ja-JP" altLang="en-US" sz="2800"/>
              <a:t>利益の</a:t>
            </a:r>
            <a:r>
              <a:rPr lang="ja-JP" altLang="en-US" sz="2800">
                <a:solidFill>
                  <a:srgbClr val="1C80CC"/>
                </a:solidFill>
              </a:rPr>
              <a:t>ズレ</a:t>
            </a:r>
            <a:r>
              <a:rPr lang="ja-JP" altLang="en-US" sz="2800"/>
              <a:t>はなぜ生まれた？</a:t>
            </a:r>
          </a:p>
        </p:txBody>
      </p:sp>
      <p:sp>
        <p:nvSpPr>
          <p:cNvPr id="3" name="字幕 2">
            <a:extLst>
              <a:ext uri="{FF2B5EF4-FFF2-40B4-BE49-F238E27FC236}">
                <a16:creationId xmlns:a16="http://schemas.microsoft.com/office/drawing/2014/main" id="{91A0ED68-2835-DD32-7513-3F939DB8AF43}"/>
              </a:ext>
            </a:extLst>
          </p:cNvPr>
          <p:cNvSpPr txBox="1">
            <a:spLocks/>
          </p:cNvSpPr>
          <p:nvPr/>
        </p:nvSpPr>
        <p:spPr>
          <a:xfrm>
            <a:off x="594026" y="3144383"/>
            <a:ext cx="5097808" cy="1137230"/>
          </a:xfrm>
          <a:prstGeom prst="rect">
            <a:avLst/>
          </a:prstGeom>
        </p:spPr>
        <p:txBody>
          <a:bodyPr vert="horz" lIns="0" tIns="0" rIns="0" bIns="36000" rtlCol="0">
            <a:spAutoFit/>
          </a:bodyPr>
          <a:lstStyle>
            <a:lvl1pPr marL="0" indent="0" algn="l" defTabSz="914400" rtl="0" eaLnBrk="1" latinLnBrk="0" hangingPunct="1">
              <a:lnSpc>
                <a:spcPct val="130000"/>
              </a:lnSpc>
              <a:spcBef>
                <a:spcPts val="1000"/>
              </a:spcBef>
              <a:buFont typeface="Arial" panose="020B0604020202020204" pitchFamily="34" charset="0"/>
              <a:buNone/>
              <a:defRPr kumimoji="1" sz="1600" b="0" i="0" kern="1200">
                <a:solidFill>
                  <a:srgbClr val="7C7C7C"/>
                </a:solidFill>
                <a:latin typeface="Yu Gothic" panose="020B0400000000000000" pitchFamily="34" charset="-128"/>
                <a:ea typeface="Yu Gothic" panose="020B04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sz="1400"/>
              <a:t>予算や過去実績との差分、その要因は何なのか。売上規模の変化、販管費の変化、それとも突発的な営業外や特別損益なのか。これらの要因を特定し、改善が必要な場合には、有効な打ち手までをご提案します。</a:t>
            </a:r>
          </a:p>
        </p:txBody>
      </p:sp>
      <p:sp>
        <p:nvSpPr>
          <p:cNvPr id="7" name="テキスト プレースホルダー 9">
            <a:extLst>
              <a:ext uri="{FF2B5EF4-FFF2-40B4-BE49-F238E27FC236}">
                <a16:creationId xmlns:a16="http://schemas.microsoft.com/office/drawing/2014/main" id="{D6AA5901-DA59-78F7-3C40-754823C09E8D}"/>
              </a:ext>
            </a:extLst>
          </p:cNvPr>
          <p:cNvSpPr>
            <a:spLocks noGrp="1"/>
          </p:cNvSpPr>
          <p:nvPr>
            <p:ph type="body" sz="quarter" idx="13"/>
          </p:nvPr>
        </p:nvSpPr>
        <p:spPr>
          <a:xfrm>
            <a:off x="338016" y="324522"/>
            <a:ext cx="5757984" cy="265433"/>
          </a:xfrm>
        </p:spPr>
        <p:txBody>
          <a:bodyPr>
            <a:normAutofit fontScale="92500" lnSpcReduction="20000"/>
          </a:bodyPr>
          <a:lstStyle/>
          <a:p>
            <a:r>
              <a:rPr lang="ja-JP" altLang="en-US"/>
              <a:t>当事務所からのご提案</a:t>
            </a:r>
          </a:p>
        </p:txBody>
      </p:sp>
    </p:spTree>
    <p:extLst>
      <p:ext uri="{BB962C8B-B14F-4D97-AF65-F5344CB8AC3E}">
        <p14:creationId xmlns:p14="http://schemas.microsoft.com/office/powerpoint/2010/main" val="982391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EE7DA-B305-DF6A-3452-01952236D3AE}"/>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908F4F0-721D-411F-23C6-4F2AD304CD52}"/>
              </a:ext>
            </a:extLst>
          </p:cNvPr>
          <p:cNvSpPr>
            <a:spLocks noGrp="1"/>
          </p:cNvSpPr>
          <p:nvPr>
            <p:ph type="sldNum" sz="quarter" idx="12"/>
          </p:nvPr>
        </p:nvSpPr>
        <p:spPr/>
        <p:txBody>
          <a:bodyPr/>
          <a:lstStyle/>
          <a:p>
            <a:fld id="{150456F1-8D09-CC48-B461-DC920A757670}" type="slidenum">
              <a:rPr lang="ja-JP" altLang="en-US" smtClean="0"/>
              <a:pPr/>
              <a:t>8</a:t>
            </a:fld>
            <a:endParaRPr lang="ja-JP" altLang="en-US"/>
          </a:p>
        </p:txBody>
      </p:sp>
      <p:pic>
        <p:nvPicPr>
          <p:cNvPr id="12" name="図 11">
            <a:extLst>
              <a:ext uri="{FF2B5EF4-FFF2-40B4-BE49-F238E27FC236}">
                <a16:creationId xmlns:a16="http://schemas.microsoft.com/office/drawing/2014/main" id="{9D2FCC3C-1082-B5D8-4109-C958C9061B61}"/>
              </a:ext>
            </a:extLst>
          </p:cNvPr>
          <p:cNvPicPr>
            <a:picLocks noChangeAspect="1"/>
          </p:cNvPicPr>
          <p:nvPr/>
        </p:nvPicPr>
        <p:blipFill>
          <a:blip r:embed="rId2"/>
          <a:stretch>
            <a:fillRect/>
          </a:stretch>
        </p:blipFill>
        <p:spPr>
          <a:xfrm>
            <a:off x="6215053" y="2157285"/>
            <a:ext cx="5670999" cy="2646466"/>
          </a:xfrm>
          <a:prstGeom prst="rect">
            <a:avLst/>
          </a:prstGeom>
        </p:spPr>
      </p:pic>
      <p:sp>
        <p:nvSpPr>
          <p:cNvPr id="2" name="タイトル 1">
            <a:extLst>
              <a:ext uri="{FF2B5EF4-FFF2-40B4-BE49-F238E27FC236}">
                <a16:creationId xmlns:a16="http://schemas.microsoft.com/office/drawing/2014/main" id="{03437282-9B8F-1A67-189B-673096B02D82}"/>
              </a:ext>
            </a:extLst>
          </p:cNvPr>
          <p:cNvSpPr txBox="1">
            <a:spLocks/>
          </p:cNvSpPr>
          <p:nvPr/>
        </p:nvSpPr>
        <p:spPr>
          <a:xfrm>
            <a:off x="594026" y="2466125"/>
            <a:ext cx="5535128" cy="491861"/>
          </a:xfrm>
          <a:prstGeom prst="rect">
            <a:avLst/>
          </a:prstGeom>
        </p:spPr>
        <p:txBody>
          <a:bodyPr vert="horz" wrap="square" lIns="0" tIns="0" rIns="0" bIns="36000" rtlCol="0" anchor="t">
            <a:spAutoFit/>
          </a:bodyPr>
          <a:lstStyle>
            <a:lvl1pPr algn="l" defTabSz="914400" rtl="0" eaLnBrk="1" latinLnBrk="0" hangingPunct="1">
              <a:lnSpc>
                <a:spcPct val="110000"/>
              </a:lnSpc>
              <a:spcBef>
                <a:spcPct val="0"/>
              </a:spcBef>
              <a:buNone/>
              <a:defRPr kumimoji="1" sz="3200" b="1" i="0" kern="1200">
                <a:solidFill>
                  <a:schemeClr val="tx1"/>
                </a:solidFill>
                <a:latin typeface="Yu Gothic" panose="020B0400000000000000" pitchFamily="34" charset="-128"/>
                <a:ea typeface="Yu Gothic" panose="020B0400000000000000" pitchFamily="34" charset="-128"/>
                <a:cs typeface="+mj-cs"/>
              </a:defRPr>
            </a:lvl1pPr>
          </a:lstStyle>
          <a:p>
            <a:r>
              <a:rPr lang="ja-JP" altLang="en-US" sz="2800"/>
              <a:t>一番売上が上がるのは</a:t>
            </a:r>
            <a:r>
              <a:rPr lang="ja-JP" altLang="en-US" sz="2800">
                <a:solidFill>
                  <a:srgbClr val="1C80CC"/>
                </a:solidFill>
              </a:rPr>
              <a:t>何曜日</a:t>
            </a:r>
            <a:r>
              <a:rPr lang="ja-JP" altLang="en-US" sz="2800"/>
              <a:t>？</a:t>
            </a:r>
          </a:p>
        </p:txBody>
      </p:sp>
      <p:sp>
        <p:nvSpPr>
          <p:cNvPr id="3" name="字幕 2">
            <a:extLst>
              <a:ext uri="{FF2B5EF4-FFF2-40B4-BE49-F238E27FC236}">
                <a16:creationId xmlns:a16="http://schemas.microsoft.com/office/drawing/2014/main" id="{DC0F076E-640E-788E-CC00-7AE5A82620FB}"/>
              </a:ext>
            </a:extLst>
          </p:cNvPr>
          <p:cNvSpPr txBox="1">
            <a:spLocks/>
          </p:cNvSpPr>
          <p:nvPr/>
        </p:nvSpPr>
        <p:spPr>
          <a:xfrm>
            <a:off x="594026" y="3144383"/>
            <a:ext cx="5097808" cy="1137230"/>
          </a:xfrm>
          <a:prstGeom prst="rect">
            <a:avLst/>
          </a:prstGeom>
        </p:spPr>
        <p:txBody>
          <a:bodyPr vert="horz" lIns="0" tIns="0" rIns="0" bIns="36000" rtlCol="0">
            <a:spAutoFit/>
          </a:bodyPr>
          <a:lstStyle>
            <a:lvl1pPr marL="0" indent="0" algn="l" defTabSz="914400" rtl="0" eaLnBrk="1" latinLnBrk="0" hangingPunct="1">
              <a:lnSpc>
                <a:spcPct val="130000"/>
              </a:lnSpc>
              <a:spcBef>
                <a:spcPts val="1000"/>
              </a:spcBef>
              <a:buFont typeface="Arial" panose="020B0604020202020204" pitchFamily="34" charset="0"/>
              <a:buNone/>
              <a:defRPr kumimoji="1" sz="1600" b="0" i="0" kern="1200">
                <a:solidFill>
                  <a:srgbClr val="7C7C7C"/>
                </a:solidFill>
                <a:latin typeface="Yu Gothic" panose="020B0400000000000000" pitchFamily="34" charset="-128"/>
                <a:ea typeface="Yu Gothic" panose="020B04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kumimoji="1" lang="ja-JP" altLang="en-US" sz="1400"/>
              <a:t>飲食業・美容室のような季節性のある業種なら、どの曜日・どの月が最も売れているのかの情報は経営判断において極めて重要です。</a:t>
            </a:r>
            <a:r>
              <a:rPr lang="ja-JP" altLang="en-US" sz="1400"/>
              <a:t>これを</a:t>
            </a:r>
            <a:r>
              <a:rPr kumimoji="1" lang="ja-JP" altLang="en-US" sz="1400"/>
              <a:t>、カレンダーヒートマップで可視化し、傾向を掴むことで、販促や人員配置等、ご提案させていただきます。</a:t>
            </a:r>
            <a:endParaRPr kumimoji="1" lang="en-US" altLang="ja-JP" sz="1400" dirty="0"/>
          </a:p>
        </p:txBody>
      </p:sp>
      <p:sp>
        <p:nvSpPr>
          <p:cNvPr id="7" name="テキスト プレースホルダー 9">
            <a:extLst>
              <a:ext uri="{FF2B5EF4-FFF2-40B4-BE49-F238E27FC236}">
                <a16:creationId xmlns:a16="http://schemas.microsoft.com/office/drawing/2014/main" id="{1A5E1F12-8892-EAE4-E2F2-7B11883B2D8F}"/>
              </a:ext>
            </a:extLst>
          </p:cNvPr>
          <p:cNvSpPr>
            <a:spLocks noGrp="1"/>
          </p:cNvSpPr>
          <p:nvPr>
            <p:ph type="body" sz="quarter" idx="13"/>
          </p:nvPr>
        </p:nvSpPr>
        <p:spPr>
          <a:xfrm>
            <a:off x="338016" y="324522"/>
            <a:ext cx="5757984" cy="265433"/>
          </a:xfrm>
        </p:spPr>
        <p:txBody>
          <a:bodyPr>
            <a:normAutofit fontScale="92500" lnSpcReduction="20000"/>
          </a:bodyPr>
          <a:lstStyle/>
          <a:p>
            <a:r>
              <a:rPr lang="ja-JP" altLang="en-US"/>
              <a:t>当事務所からのご提案</a:t>
            </a:r>
          </a:p>
        </p:txBody>
      </p:sp>
    </p:spTree>
    <p:extLst>
      <p:ext uri="{BB962C8B-B14F-4D97-AF65-F5344CB8AC3E}">
        <p14:creationId xmlns:p14="http://schemas.microsoft.com/office/powerpoint/2010/main" val="1510428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1C190-CDE1-8B4C-FD5A-498ED35CB2E4}"/>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BD92AA2-3762-2DDA-F74D-EC07E387400C}"/>
              </a:ext>
            </a:extLst>
          </p:cNvPr>
          <p:cNvSpPr>
            <a:spLocks noGrp="1"/>
          </p:cNvSpPr>
          <p:nvPr>
            <p:ph type="sldNum" sz="quarter" idx="12"/>
          </p:nvPr>
        </p:nvSpPr>
        <p:spPr/>
        <p:txBody>
          <a:bodyPr/>
          <a:lstStyle/>
          <a:p>
            <a:fld id="{150456F1-8D09-CC48-B461-DC920A757670}" type="slidenum">
              <a:rPr lang="ja-JP" altLang="en-US" smtClean="0"/>
              <a:pPr/>
              <a:t>9</a:t>
            </a:fld>
            <a:endParaRPr lang="ja-JP" altLang="en-US"/>
          </a:p>
        </p:txBody>
      </p:sp>
      <p:pic>
        <p:nvPicPr>
          <p:cNvPr id="12" name="図 11">
            <a:extLst>
              <a:ext uri="{FF2B5EF4-FFF2-40B4-BE49-F238E27FC236}">
                <a16:creationId xmlns:a16="http://schemas.microsoft.com/office/drawing/2014/main" id="{C45F7712-BB3F-D955-8B41-009331B28AFE}"/>
              </a:ext>
            </a:extLst>
          </p:cNvPr>
          <p:cNvPicPr>
            <a:picLocks noChangeAspect="1"/>
          </p:cNvPicPr>
          <p:nvPr/>
        </p:nvPicPr>
        <p:blipFill>
          <a:blip r:embed="rId2"/>
          <a:srcRect l="9017"/>
          <a:stretch>
            <a:fillRect/>
          </a:stretch>
        </p:blipFill>
        <p:spPr>
          <a:xfrm>
            <a:off x="6789224" y="1561692"/>
            <a:ext cx="4564034" cy="3734615"/>
          </a:xfrm>
          <a:prstGeom prst="rect">
            <a:avLst/>
          </a:prstGeom>
        </p:spPr>
      </p:pic>
      <p:sp>
        <p:nvSpPr>
          <p:cNvPr id="2" name="タイトル 1">
            <a:extLst>
              <a:ext uri="{FF2B5EF4-FFF2-40B4-BE49-F238E27FC236}">
                <a16:creationId xmlns:a16="http://schemas.microsoft.com/office/drawing/2014/main" id="{57036690-778E-65FB-234D-7B953045D02B}"/>
              </a:ext>
            </a:extLst>
          </p:cNvPr>
          <p:cNvSpPr txBox="1">
            <a:spLocks/>
          </p:cNvSpPr>
          <p:nvPr/>
        </p:nvSpPr>
        <p:spPr>
          <a:xfrm>
            <a:off x="594026" y="2466125"/>
            <a:ext cx="5535128" cy="965837"/>
          </a:xfrm>
          <a:prstGeom prst="rect">
            <a:avLst/>
          </a:prstGeom>
        </p:spPr>
        <p:txBody>
          <a:bodyPr vert="horz" wrap="square" lIns="0" tIns="0" rIns="0" bIns="36000" rtlCol="0" anchor="t">
            <a:spAutoFit/>
          </a:bodyPr>
          <a:lstStyle>
            <a:lvl1pPr algn="l" defTabSz="914400" rtl="0" eaLnBrk="1" latinLnBrk="0" hangingPunct="1">
              <a:lnSpc>
                <a:spcPct val="110000"/>
              </a:lnSpc>
              <a:spcBef>
                <a:spcPct val="0"/>
              </a:spcBef>
              <a:buNone/>
              <a:defRPr kumimoji="1" sz="3200" b="1" i="0" kern="1200">
                <a:solidFill>
                  <a:schemeClr val="tx1"/>
                </a:solidFill>
                <a:latin typeface="Yu Gothic" panose="020B0400000000000000" pitchFamily="34" charset="-128"/>
                <a:ea typeface="Yu Gothic" panose="020B0400000000000000" pitchFamily="34" charset="-128"/>
                <a:cs typeface="+mj-cs"/>
              </a:defRPr>
            </a:lvl1pPr>
          </a:lstStyle>
          <a:p>
            <a:r>
              <a:rPr lang="ja-JP" altLang="en-US" sz="2800"/>
              <a:t>会社の</a:t>
            </a:r>
            <a:r>
              <a:rPr lang="ja-JP" altLang="en-US" sz="2800">
                <a:solidFill>
                  <a:srgbClr val="1C80CC"/>
                </a:solidFill>
              </a:rPr>
              <a:t>体格</a:t>
            </a:r>
            <a:r>
              <a:rPr lang="ja-JP" altLang="en-US" sz="2800"/>
              <a:t>はどのように</a:t>
            </a:r>
            <a:endParaRPr lang="en-US" altLang="ja-JP" sz="2800" dirty="0"/>
          </a:p>
          <a:p>
            <a:r>
              <a:rPr lang="ja-JP" altLang="en-US" sz="2800"/>
              <a:t>進化してきたのか？</a:t>
            </a:r>
          </a:p>
        </p:txBody>
      </p:sp>
      <p:sp>
        <p:nvSpPr>
          <p:cNvPr id="3" name="字幕 2">
            <a:extLst>
              <a:ext uri="{FF2B5EF4-FFF2-40B4-BE49-F238E27FC236}">
                <a16:creationId xmlns:a16="http://schemas.microsoft.com/office/drawing/2014/main" id="{FEB899DE-5375-D567-CC12-23DE1E8F366E}"/>
              </a:ext>
            </a:extLst>
          </p:cNvPr>
          <p:cNvSpPr txBox="1">
            <a:spLocks/>
          </p:cNvSpPr>
          <p:nvPr/>
        </p:nvSpPr>
        <p:spPr>
          <a:xfrm>
            <a:off x="594026" y="3677283"/>
            <a:ext cx="5097808" cy="1417307"/>
          </a:xfrm>
          <a:prstGeom prst="rect">
            <a:avLst/>
          </a:prstGeom>
        </p:spPr>
        <p:txBody>
          <a:bodyPr vert="horz" lIns="0" tIns="0" rIns="0" bIns="36000" rtlCol="0">
            <a:spAutoFit/>
          </a:bodyPr>
          <a:lstStyle>
            <a:lvl1pPr marL="0" indent="0" algn="l" defTabSz="914400" rtl="0" eaLnBrk="1" latinLnBrk="0" hangingPunct="1">
              <a:lnSpc>
                <a:spcPct val="130000"/>
              </a:lnSpc>
              <a:spcBef>
                <a:spcPts val="1000"/>
              </a:spcBef>
              <a:buFont typeface="Arial" panose="020B0604020202020204" pitchFamily="34" charset="0"/>
              <a:buNone/>
              <a:defRPr kumimoji="1" sz="1600" b="0" i="0" kern="1200">
                <a:solidFill>
                  <a:srgbClr val="7C7C7C"/>
                </a:solidFill>
                <a:latin typeface="Yu Gothic" panose="020B0400000000000000" pitchFamily="34" charset="-128"/>
                <a:ea typeface="Yu Gothic" panose="020B0400000000000000" pitchFamily="34" charset="-128"/>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kumimoji="1" lang="en-US" altLang="ja-JP" sz="1400" dirty="0"/>
              <a:t>B/S</a:t>
            </a:r>
            <a:r>
              <a:rPr kumimoji="1" lang="ja-JP" altLang="en-US" sz="1400"/>
              <a:t>は会社の体格そのものを表します。過去利益の蓄え、在庫</a:t>
            </a:r>
            <a:r>
              <a:rPr lang="ja-JP" altLang="en-US" sz="1400"/>
              <a:t>、現預金、借入、固定資産など、それぞれどの割合で構成されているのか。体格全体の大きさはどれくらい進化してきたのか？</a:t>
            </a:r>
            <a:r>
              <a:rPr lang="en-US" altLang="ja-JP" sz="1400" dirty="0"/>
              <a:t>B/S</a:t>
            </a:r>
            <a:r>
              <a:rPr lang="ja-JP" altLang="en-US" sz="1400"/>
              <a:t>縮尺図でわかりやすく可視化し、財務体質の変化をご説明します。</a:t>
            </a:r>
            <a:endParaRPr kumimoji="1" lang="ja-JP" altLang="en-US" sz="1400"/>
          </a:p>
        </p:txBody>
      </p:sp>
      <p:sp>
        <p:nvSpPr>
          <p:cNvPr id="7" name="テキスト プレースホルダー 9">
            <a:extLst>
              <a:ext uri="{FF2B5EF4-FFF2-40B4-BE49-F238E27FC236}">
                <a16:creationId xmlns:a16="http://schemas.microsoft.com/office/drawing/2014/main" id="{625AD8BD-EA5B-8309-69EB-4DFBC09D298C}"/>
              </a:ext>
            </a:extLst>
          </p:cNvPr>
          <p:cNvSpPr>
            <a:spLocks noGrp="1"/>
          </p:cNvSpPr>
          <p:nvPr>
            <p:ph type="body" sz="quarter" idx="13"/>
          </p:nvPr>
        </p:nvSpPr>
        <p:spPr>
          <a:xfrm>
            <a:off x="338016" y="324522"/>
            <a:ext cx="5757984" cy="265433"/>
          </a:xfrm>
        </p:spPr>
        <p:txBody>
          <a:bodyPr>
            <a:normAutofit fontScale="92500" lnSpcReduction="20000"/>
          </a:bodyPr>
          <a:lstStyle/>
          <a:p>
            <a:r>
              <a:rPr lang="ja-JP" altLang="en-US"/>
              <a:t>当事務所からのご提案</a:t>
            </a:r>
          </a:p>
        </p:txBody>
      </p:sp>
    </p:spTree>
    <p:extLst>
      <p:ext uri="{BB962C8B-B14F-4D97-AF65-F5344CB8AC3E}">
        <p14:creationId xmlns:p14="http://schemas.microsoft.com/office/powerpoint/2010/main" val="4292445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BDBA2-917B-1859-1F9B-A793D4B8A4A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3466B35-E083-6F35-363F-1FB89F44619C}"/>
              </a:ext>
            </a:extLst>
          </p:cNvPr>
          <p:cNvSpPr>
            <a:spLocks noGrp="1"/>
          </p:cNvSpPr>
          <p:nvPr>
            <p:ph type="title"/>
          </p:nvPr>
        </p:nvSpPr>
        <p:spPr/>
        <p:txBody>
          <a:bodyPr>
            <a:normAutofit/>
          </a:bodyPr>
          <a:lstStyle/>
          <a:p>
            <a:r>
              <a:rPr lang="ja-JP" altLang="en-US"/>
              <a:t>ダッシュボード・ウィジェット素材</a:t>
            </a:r>
            <a:endParaRPr kumimoji="1" lang="ja-JP" altLang="en-US"/>
          </a:p>
        </p:txBody>
      </p:sp>
      <p:sp>
        <p:nvSpPr>
          <p:cNvPr id="3" name="スライド番号プレースホルダー 2">
            <a:extLst>
              <a:ext uri="{FF2B5EF4-FFF2-40B4-BE49-F238E27FC236}">
                <a16:creationId xmlns:a16="http://schemas.microsoft.com/office/drawing/2014/main" id="{3BA02D00-55CD-2F11-9DFA-51AE13499937}"/>
              </a:ext>
            </a:extLst>
          </p:cNvPr>
          <p:cNvSpPr>
            <a:spLocks noGrp="1"/>
          </p:cNvSpPr>
          <p:nvPr>
            <p:ph type="sldNum" sz="quarter" idx="12"/>
          </p:nvPr>
        </p:nvSpPr>
        <p:spPr/>
        <p:txBody>
          <a:bodyPr/>
          <a:lstStyle/>
          <a:p>
            <a:fld id="{150456F1-8D09-CC48-B461-DC920A757670}" type="slidenum">
              <a:rPr lang="ja-JP" altLang="en-US" smtClean="0"/>
              <a:pPr/>
              <a:t>10</a:t>
            </a:fld>
            <a:endParaRPr lang="ja-JP" altLang="en-US"/>
          </a:p>
        </p:txBody>
      </p:sp>
    </p:spTree>
    <p:extLst>
      <p:ext uri="{BB962C8B-B14F-4D97-AF65-F5344CB8AC3E}">
        <p14:creationId xmlns:p14="http://schemas.microsoft.com/office/powerpoint/2010/main" val="4111252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B55A-62F9-5E3C-A546-BDEAEB78F10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60AF0F3-6613-9925-50B8-B8B193B28600}"/>
              </a:ext>
            </a:extLst>
          </p:cNvPr>
          <p:cNvSpPr>
            <a:spLocks noGrp="1"/>
          </p:cNvSpPr>
          <p:nvPr>
            <p:ph type="sldNum" sz="quarter" idx="12"/>
          </p:nvPr>
        </p:nvSpPr>
        <p:spPr/>
        <p:txBody>
          <a:bodyPr/>
          <a:lstStyle/>
          <a:p>
            <a:fld id="{150456F1-8D09-CC48-B461-DC920A757670}" type="slidenum">
              <a:rPr lang="ja-JP" altLang="en-US" smtClean="0"/>
              <a:pPr/>
              <a:t>11</a:t>
            </a:fld>
            <a:endParaRPr lang="ja-JP" altLang="en-US"/>
          </a:p>
        </p:txBody>
      </p:sp>
      <p:sp>
        <p:nvSpPr>
          <p:cNvPr id="5" name="テキスト プレースホルダー 4">
            <a:extLst>
              <a:ext uri="{FF2B5EF4-FFF2-40B4-BE49-F238E27FC236}">
                <a16:creationId xmlns:a16="http://schemas.microsoft.com/office/drawing/2014/main" id="{9F4756DA-C065-17F7-8D88-9F08C05BC27C}"/>
              </a:ext>
            </a:extLst>
          </p:cNvPr>
          <p:cNvSpPr>
            <a:spLocks noGrp="1"/>
          </p:cNvSpPr>
          <p:nvPr>
            <p:ph type="body" sz="quarter" idx="13"/>
          </p:nvPr>
        </p:nvSpPr>
        <p:spPr/>
        <p:txBody>
          <a:bodyPr>
            <a:normAutofit fontScale="92500" lnSpcReduction="20000"/>
          </a:bodyPr>
          <a:lstStyle/>
          <a:p>
            <a:r>
              <a:rPr kumimoji="1" lang="ja-JP" altLang="en-US"/>
              <a:t>ダッシュボード・ウィジェット素材</a:t>
            </a:r>
          </a:p>
        </p:txBody>
      </p:sp>
      <p:sp>
        <p:nvSpPr>
          <p:cNvPr id="30" name="キャプション 2"/>
          <p:cNvSpPr txBox="1"/>
          <p:nvPr/>
        </p:nvSpPr>
        <p:spPr>
          <a:xfrm>
            <a:off x="1788155" y="713232"/>
            <a:ext cx="8615660" cy="713232"/>
          </a:xfrm>
          <a:prstGeom prst="rect">
            <a:avLst/>
          </a:prstGeom>
          <a:noFill/>
        </p:spPr>
        <p:txBody>
          <a:bodyPr wrap="square" lIns="0" tIns="0" rIns="0" bIns="0" anchor="t">
            <a:noAutofit/>
          </a:bodyPr>
          <a:lstStyle/>
          <a:p>
            <a:pPr>
              <a:lnSpc>
                <a:spcPct val="110000"/>
              </a:lnSpc>
            </a:pPr>
            <a:r>
              <a:rPr lang="ja-JP" altLang="en-US" b="1">
                <a:latin typeface="Yu Gothic" panose="020B0400000000000000" pitchFamily="34" charset="-128"/>
                <a:ea typeface="Yu Gothic" panose="020B0400000000000000" pitchFamily="34" charset="-128"/>
              </a:rPr>
              <a:t>ノート</a:t>
            </a:r>
            <a:r>
              <a:rPr lang="en-US" altLang="ja-JP" b="1" dirty="0">
                <a:latin typeface="Yu Gothic" panose="020B0400000000000000" pitchFamily="34" charset="-128"/>
                <a:ea typeface="Yu Gothic" panose="020B0400000000000000" pitchFamily="34" charset="-128"/>
              </a:rPr>
              <a:t>PC+</a:t>
            </a:r>
            <a:r>
              <a:rPr lang="ja-JP" altLang="en-US" b="1">
                <a:latin typeface="Yu Gothic" panose="020B0400000000000000" pitchFamily="34" charset="-128"/>
                <a:ea typeface="Yu Gothic" panose="020B0400000000000000" pitchFamily="34" charset="-128"/>
              </a:rPr>
              <a:t>経営ダッシュボード</a:t>
            </a:r>
            <a:r>
              <a:rPr lang="en-US" altLang="ja-JP" b="1" dirty="0">
                <a:latin typeface="Yu Gothic" panose="020B0400000000000000" pitchFamily="34" charset="-128"/>
                <a:ea typeface="Yu Gothic" panose="020B0400000000000000" pitchFamily="34" charset="-128"/>
              </a:rPr>
              <a:t> | </a:t>
            </a:r>
            <a:r>
              <a:rPr lang="ja-JP" altLang="en-US" b="1">
                <a:latin typeface="Yu Gothic" panose="020B0400000000000000" pitchFamily="34" charset="-128"/>
                <a:ea typeface="Yu Gothic" panose="020B0400000000000000" pitchFamily="34" charset="-128"/>
              </a:rPr>
              <a:t>製品画像</a:t>
            </a:r>
            <a:endParaRPr lang="ja-JP" altLang="en-US" sz="1100">
              <a:solidFill>
                <a:srgbClr val="6B7280"/>
              </a:solidFill>
              <a:latin typeface="Yu Gothic" panose="020B0400000000000000" pitchFamily="34" charset="-128"/>
              <a:ea typeface="Yu Gothic" panose="020B0400000000000000" pitchFamily="34" charset="-128"/>
            </a:endParaRPr>
          </a:p>
        </p:txBody>
      </p:sp>
      <p:sp>
        <p:nvSpPr>
          <p:cNvPr id="70" name="背景（余白）"/>
          <p:cNvSpPr/>
          <p:nvPr/>
        </p:nvSpPr>
        <p:spPr>
          <a:xfrm>
            <a:off x="1788201" y="1481328"/>
            <a:ext cx="8615660" cy="4846320"/>
          </a:xfrm>
          <a:prstGeom prst="rect">
            <a:avLst/>
          </a:prstGeom>
          <a:solidFill>
            <a:srgbClr val="FFFFFF"/>
          </a:solidFill>
          <a:ln w="9525">
            <a:solidFill>
              <a:srgbClr val="E5E7EB"/>
            </a:solidFill>
          </a:ln>
        </p:spPr>
        <p:txBody>
          <a:bodyPr rtlCol="0" anchor="ctr"/>
          <a:lstStyle/>
          <a:p>
            <a:endParaRPr lang="ja-JP" altLang="en-US"/>
          </a:p>
        </p:txBody>
      </p:sp>
      <p:pic>
        <p:nvPicPr>
          <p:cNvPr id="71" name="素材画像 01" descr="01_ノートPC_経営ダッシュボード"/>
          <p:cNvPicPr>
            <a:picLocks noChangeAspect="1"/>
          </p:cNvPicPr>
          <p:nvPr/>
        </p:nvPicPr>
        <p:blipFill>
          <a:blip r:embed="rId2"/>
          <a:stretch>
            <a:fillRect/>
          </a:stretch>
        </p:blipFill>
        <p:spPr>
          <a:xfrm>
            <a:off x="2713202" y="1847088"/>
            <a:ext cx="6765656" cy="4114800"/>
          </a:xfrm>
          <a:prstGeom prst="rect">
            <a:avLst/>
          </a:prstGeom>
        </p:spPr>
      </p:pic>
    </p:spTree>
    <p:extLst>
      <p:ext uri="{BB962C8B-B14F-4D97-AF65-F5344CB8AC3E}">
        <p14:creationId xmlns:p14="http://schemas.microsoft.com/office/powerpoint/2010/main" val="802500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B55A-62F9-5E3C-A546-BDEAEB78F10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60AF0F3-6613-9925-50B8-B8B193B28600}"/>
              </a:ext>
            </a:extLst>
          </p:cNvPr>
          <p:cNvSpPr>
            <a:spLocks noGrp="1"/>
          </p:cNvSpPr>
          <p:nvPr>
            <p:ph type="sldNum" sz="quarter" idx="12"/>
          </p:nvPr>
        </p:nvSpPr>
        <p:spPr/>
        <p:txBody>
          <a:bodyPr/>
          <a:lstStyle/>
          <a:p>
            <a:fld id="{150456F1-8D09-CC48-B461-DC920A757670}" type="slidenum">
              <a:rPr lang="ja-JP" altLang="en-US" smtClean="0"/>
              <a:pPr/>
              <a:t>12</a:t>
            </a:fld>
            <a:endParaRPr lang="ja-JP" altLang="en-US"/>
          </a:p>
        </p:txBody>
      </p:sp>
      <p:sp>
        <p:nvSpPr>
          <p:cNvPr id="5" name="テキスト プレースホルダー 4">
            <a:extLst>
              <a:ext uri="{FF2B5EF4-FFF2-40B4-BE49-F238E27FC236}">
                <a16:creationId xmlns:a16="http://schemas.microsoft.com/office/drawing/2014/main" id="{9F4756DA-C065-17F7-8D88-9F08C05BC27C}"/>
              </a:ext>
            </a:extLst>
          </p:cNvPr>
          <p:cNvSpPr>
            <a:spLocks noGrp="1"/>
          </p:cNvSpPr>
          <p:nvPr>
            <p:ph type="body" sz="quarter" idx="13"/>
          </p:nvPr>
        </p:nvSpPr>
        <p:spPr/>
        <p:txBody>
          <a:bodyPr>
            <a:normAutofit fontScale="92500" lnSpcReduction="20000"/>
          </a:bodyPr>
          <a:lstStyle/>
          <a:p>
            <a:r>
              <a:rPr kumimoji="1" lang="ja-JP" altLang="en-US"/>
              <a:t>ダッシュボード・ウィジェット素材</a:t>
            </a:r>
          </a:p>
        </p:txBody>
      </p:sp>
      <p:sp>
        <p:nvSpPr>
          <p:cNvPr id="30" name="キャプション 1"/>
          <p:cNvSpPr txBox="1"/>
          <p:nvPr/>
        </p:nvSpPr>
        <p:spPr>
          <a:xfrm>
            <a:off x="1788155" y="713232"/>
            <a:ext cx="8615660" cy="713232"/>
          </a:xfrm>
          <a:prstGeom prst="rect">
            <a:avLst/>
          </a:prstGeom>
          <a:noFill/>
        </p:spPr>
        <p:txBody>
          <a:bodyPr wrap="square" lIns="0" tIns="0" rIns="0" bIns="0" anchor="t">
            <a:noAutofit/>
          </a:bodyPr>
          <a:lstStyle/>
          <a:p>
            <a:pPr>
              <a:lnSpc>
                <a:spcPct val="110000"/>
              </a:lnSpc>
            </a:pPr>
            <a:r>
              <a:rPr lang="ja-JP" altLang="en-US" b="1">
                <a:latin typeface="Yu Gothic" panose="020B0400000000000000" pitchFamily="34" charset="-128"/>
                <a:ea typeface="Yu Gothic" panose="020B0400000000000000" pitchFamily="34" charset="-128"/>
              </a:rPr>
              <a:t>ノート</a:t>
            </a:r>
            <a:r>
              <a:rPr lang="en-US" altLang="ja-JP" b="1" dirty="0">
                <a:latin typeface="Yu Gothic" panose="020B0400000000000000" pitchFamily="34" charset="-128"/>
                <a:ea typeface="Yu Gothic" panose="020B0400000000000000" pitchFamily="34" charset="-128"/>
              </a:rPr>
              <a:t>PC+</a:t>
            </a:r>
            <a:r>
              <a:rPr lang="ja-JP" altLang="en-US" b="1">
                <a:latin typeface="Yu Gothic" panose="020B0400000000000000" pitchFamily="34" charset="-128"/>
                <a:ea typeface="Yu Gothic" panose="020B0400000000000000" pitchFamily="34" charset="-128"/>
              </a:rPr>
              <a:t>経営ダッシュボード</a:t>
            </a:r>
            <a:r>
              <a:rPr lang="en-US" altLang="ja-JP" b="1" dirty="0">
                <a:latin typeface="Yu Gothic" panose="020B0400000000000000" pitchFamily="34" charset="-128"/>
                <a:ea typeface="Yu Gothic" panose="020B0400000000000000" pitchFamily="34" charset="-128"/>
              </a:rPr>
              <a:t> | </a:t>
            </a:r>
            <a:r>
              <a:rPr lang="ja-JP" altLang="en-US" b="1">
                <a:latin typeface="Yu Gothic" panose="020B0400000000000000" pitchFamily="34" charset="-128"/>
                <a:ea typeface="Yu Gothic" panose="020B0400000000000000" pitchFamily="34" charset="-128"/>
              </a:rPr>
              <a:t>製品画像</a:t>
            </a:r>
            <a:endParaRPr lang="ja-JP" altLang="en-US" sz="1100">
              <a:solidFill>
                <a:srgbClr val="6B7280"/>
              </a:solidFill>
              <a:latin typeface="Yu Gothic" panose="020B0400000000000000" pitchFamily="34" charset="-128"/>
              <a:ea typeface="Yu Gothic" panose="020B0400000000000000" pitchFamily="34" charset="-128"/>
            </a:endParaRPr>
          </a:p>
          <a:p>
            <a:pPr algn="l">
              <a:lnSpc>
                <a:spcPct val="110000"/>
              </a:lnSpc>
            </a:pPr>
            <a:r>
              <a:rPr kumimoji="1" lang="ja-JP" altLang="en-US" sz="1100">
                <a:solidFill>
                  <a:srgbClr val="6B7280"/>
                </a:solidFill>
                <a:latin typeface="Yu Gothic" panose="020B0400000000000000" pitchFamily="34" charset="-128"/>
                <a:ea typeface="Yu Gothic" panose="020B0400000000000000" pitchFamily="34" charset="-128"/>
              </a:rPr>
              <a:t>AI CFOチャット付き</a:t>
            </a:r>
            <a:endParaRPr kumimoji="1" lang="ja-JP" altLang="en-US" sz="1100" dirty="0">
              <a:solidFill>
                <a:srgbClr val="6B7280"/>
              </a:solidFill>
              <a:latin typeface="Yu Gothic" panose="020B0400000000000000" pitchFamily="34" charset="-128"/>
              <a:ea typeface="Yu Gothic" panose="020B0400000000000000" pitchFamily="34" charset="-128"/>
            </a:endParaRPr>
          </a:p>
        </p:txBody>
      </p:sp>
      <p:sp>
        <p:nvSpPr>
          <p:cNvPr id="70" name="背景（余白）"/>
          <p:cNvSpPr/>
          <p:nvPr/>
        </p:nvSpPr>
        <p:spPr>
          <a:xfrm>
            <a:off x="1788201" y="1481328"/>
            <a:ext cx="8615660" cy="4846320"/>
          </a:xfrm>
          <a:prstGeom prst="rect">
            <a:avLst/>
          </a:prstGeom>
          <a:solidFill>
            <a:srgbClr val="FFFFFF"/>
          </a:solidFill>
          <a:ln w="9525">
            <a:solidFill>
              <a:srgbClr val="E5E7EB"/>
            </a:solidFill>
          </a:ln>
        </p:spPr>
        <p:txBody>
          <a:bodyPr rtlCol="0" anchor="ctr"/>
          <a:lstStyle/>
          <a:p>
            <a:endParaRPr lang="ja-JP" altLang="en-US"/>
          </a:p>
        </p:txBody>
      </p:sp>
      <p:pic>
        <p:nvPicPr>
          <p:cNvPr id="71" name="素材画像 02" descr="02_ノートPC_利益分析_AI-CFO"/>
          <p:cNvPicPr>
            <a:picLocks noChangeAspect="1"/>
          </p:cNvPicPr>
          <p:nvPr/>
        </p:nvPicPr>
        <p:blipFill>
          <a:blip r:embed="rId2"/>
          <a:stretch>
            <a:fillRect/>
          </a:stretch>
        </p:blipFill>
        <p:spPr>
          <a:xfrm>
            <a:off x="2718789" y="1847088"/>
            <a:ext cx="6754483" cy="4114800"/>
          </a:xfrm>
          <a:prstGeom prst="rect">
            <a:avLst/>
          </a:prstGeom>
        </p:spPr>
      </p:pic>
    </p:spTree>
    <p:extLst>
      <p:ext uri="{BB962C8B-B14F-4D97-AF65-F5344CB8AC3E}">
        <p14:creationId xmlns:p14="http://schemas.microsoft.com/office/powerpoint/2010/main" val="802500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B55A-62F9-5E3C-A546-BDEAEB78F10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60AF0F3-6613-9925-50B8-B8B193B28600}"/>
              </a:ext>
            </a:extLst>
          </p:cNvPr>
          <p:cNvSpPr>
            <a:spLocks noGrp="1"/>
          </p:cNvSpPr>
          <p:nvPr>
            <p:ph type="sldNum" sz="quarter" idx="12"/>
          </p:nvPr>
        </p:nvSpPr>
        <p:spPr/>
        <p:txBody>
          <a:bodyPr/>
          <a:lstStyle/>
          <a:p>
            <a:fld id="{150456F1-8D09-CC48-B461-DC920A757670}" type="slidenum">
              <a:rPr lang="ja-JP" altLang="en-US" smtClean="0"/>
              <a:pPr/>
              <a:t>13</a:t>
            </a:fld>
            <a:endParaRPr lang="ja-JP" altLang="en-US"/>
          </a:p>
        </p:txBody>
      </p:sp>
      <p:sp>
        <p:nvSpPr>
          <p:cNvPr id="5" name="テキスト プレースホルダー 4">
            <a:extLst>
              <a:ext uri="{FF2B5EF4-FFF2-40B4-BE49-F238E27FC236}">
                <a16:creationId xmlns:a16="http://schemas.microsoft.com/office/drawing/2014/main" id="{9F4756DA-C065-17F7-8D88-9F08C05BC27C}"/>
              </a:ext>
            </a:extLst>
          </p:cNvPr>
          <p:cNvSpPr>
            <a:spLocks noGrp="1"/>
          </p:cNvSpPr>
          <p:nvPr>
            <p:ph type="body" sz="quarter" idx="13"/>
          </p:nvPr>
        </p:nvSpPr>
        <p:spPr/>
        <p:txBody>
          <a:bodyPr>
            <a:normAutofit fontScale="92500" lnSpcReduction="20000"/>
          </a:bodyPr>
          <a:lstStyle/>
          <a:p>
            <a:r>
              <a:rPr kumimoji="1" lang="ja-JP" altLang="en-US"/>
              <a:t>ダッシュボード・ウィジェット素材</a:t>
            </a:r>
          </a:p>
        </p:txBody>
      </p:sp>
      <p:sp>
        <p:nvSpPr>
          <p:cNvPr id="30" name="キャプション 3"/>
          <p:cNvSpPr txBox="1"/>
          <p:nvPr/>
        </p:nvSpPr>
        <p:spPr>
          <a:xfrm>
            <a:off x="1788155" y="713232"/>
            <a:ext cx="8615660" cy="713232"/>
          </a:xfrm>
          <a:prstGeom prst="rect">
            <a:avLst/>
          </a:prstGeom>
          <a:noFill/>
        </p:spPr>
        <p:txBody>
          <a:bodyPr wrap="square" lIns="0" tIns="0" rIns="0" bIns="0" anchor="t">
            <a:noAutofit/>
          </a:bodyPr>
          <a:lstStyle/>
          <a:p>
            <a:pPr algn="l">
              <a:lnSpc>
                <a:spcPct val="110000"/>
              </a:lnSpc>
            </a:pPr>
            <a:r>
              <a:rPr lang="ja-JP" altLang="en-US" b="1">
                <a:latin typeface="Yu Gothic" panose="020B0400000000000000" pitchFamily="34" charset="-128"/>
                <a:ea typeface="Yu Gothic" panose="020B0400000000000000" pitchFamily="34" charset="-128"/>
              </a:rPr>
              <a:t>経営ダッシュボード</a:t>
            </a:r>
            <a:r>
              <a:rPr lang="en-US" altLang="ja-JP" b="1" dirty="0">
                <a:latin typeface="Yu Gothic" panose="020B0400000000000000" pitchFamily="34" charset="-128"/>
                <a:ea typeface="Yu Gothic" panose="020B0400000000000000" pitchFamily="34" charset="-128"/>
              </a:rPr>
              <a:t> | </a:t>
            </a:r>
            <a:r>
              <a:rPr lang="ja-JP" altLang="en-US" b="1">
                <a:latin typeface="Yu Gothic" panose="020B0400000000000000" pitchFamily="34" charset="-128"/>
                <a:ea typeface="Yu Gothic" panose="020B0400000000000000" pitchFamily="34" charset="-128"/>
              </a:rPr>
              <a:t>製品画像</a:t>
            </a:r>
            <a:endParaRPr kumimoji="1" lang="ja-JP" altLang="en-US" sz="1800" b="1" dirty="0">
              <a:solidFill>
                <a:schemeClr val="tx1"/>
              </a:solidFill>
              <a:latin typeface="Yu Gothic" panose="020B0400000000000000" pitchFamily="34" charset="-128"/>
              <a:ea typeface="Yu Gothic" panose="020B0400000000000000" pitchFamily="34" charset="-128"/>
            </a:endParaRPr>
          </a:p>
        </p:txBody>
      </p:sp>
      <p:sp>
        <p:nvSpPr>
          <p:cNvPr id="70" name="背景（余白）"/>
          <p:cNvSpPr/>
          <p:nvPr/>
        </p:nvSpPr>
        <p:spPr>
          <a:xfrm>
            <a:off x="1788201" y="1481328"/>
            <a:ext cx="8615660" cy="4846320"/>
          </a:xfrm>
          <a:prstGeom prst="rect">
            <a:avLst/>
          </a:prstGeom>
          <a:solidFill>
            <a:srgbClr val="FFFFFF"/>
          </a:solidFill>
          <a:ln w="9525">
            <a:solidFill>
              <a:srgbClr val="E5E7EB"/>
            </a:solidFill>
          </a:ln>
        </p:spPr>
        <p:txBody>
          <a:bodyPr rtlCol="0" anchor="ctr"/>
          <a:lstStyle/>
          <a:p>
            <a:endParaRPr lang="ja-JP" altLang="en-US"/>
          </a:p>
        </p:txBody>
      </p:sp>
      <p:pic>
        <p:nvPicPr>
          <p:cNvPr id="71" name="素材画像 03" descr="03_経営ダッシュボード_画面"/>
          <p:cNvPicPr>
            <a:picLocks noChangeAspect="1"/>
          </p:cNvPicPr>
          <p:nvPr/>
        </p:nvPicPr>
        <p:blipFill>
          <a:blip r:embed="rId2"/>
          <a:stretch>
            <a:fillRect/>
          </a:stretch>
        </p:blipFill>
        <p:spPr>
          <a:xfrm>
            <a:off x="2911265" y="1847088"/>
            <a:ext cx="6369532" cy="4114800"/>
          </a:xfrm>
          <a:prstGeom prst="rect">
            <a:avLst/>
          </a:prstGeom>
        </p:spPr>
      </p:pic>
    </p:spTree>
    <p:extLst>
      <p:ext uri="{BB962C8B-B14F-4D97-AF65-F5344CB8AC3E}">
        <p14:creationId xmlns:p14="http://schemas.microsoft.com/office/powerpoint/2010/main" val="802500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E8314-DB7B-7BB3-2CF8-2D1C7EE26BC1}"/>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4057A86-AACB-A207-3969-6C3453B0C4CF}"/>
              </a:ext>
            </a:extLst>
          </p:cNvPr>
          <p:cNvSpPr>
            <a:spLocks noGrp="1"/>
          </p:cNvSpPr>
          <p:nvPr>
            <p:ph type="sldNum" sz="quarter" idx="12"/>
          </p:nvPr>
        </p:nvSpPr>
        <p:spPr/>
        <p:txBody>
          <a:bodyPr/>
          <a:lstStyle/>
          <a:p>
            <a:fld id="{150456F1-8D09-CC48-B461-DC920A757670}" type="slidenum">
              <a:rPr lang="ja-JP" altLang="en-US" smtClean="0"/>
              <a:pPr/>
              <a:t>14</a:t>
            </a:fld>
            <a:endParaRPr lang="ja-JP" altLang="en-US"/>
          </a:p>
        </p:txBody>
      </p:sp>
      <p:sp>
        <p:nvSpPr>
          <p:cNvPr id="5" name="テキスト プレースホルダー 4">
            <a:extLst>
              <a:ext uri="{FF2B5EF4-FFF2-40B4-BE49-F238E27FC236}">
                <a16:creationId xmlns:a16="http://schemas.microsoft.com/office/drawing/2014/main" id="{1AE959B8-1D8D-5DA2-B617-6651F48BB01E}"/>
              </a:ext>
            </a:extLst>
          </p:cNvPr>
          <p:cNvSpPr>
            <a:spLocks noGrp="1"/>
          </p:cNvSpPr>
          <p:nvPr>
            <p:ph type="body" sz="quarter" idx="13"/>
          </p:nvPr>
        </p:nvSpPr>
        <p:spPr/>
        <p:txBody>
          <a:bodyPr>
            <a:normAutofit fontScale="92500" lnSpcReduction="20000"/>
          </a:bodyPr>
          <a:lstStyle/>
          <a:p>
            <a:r>
              <a:rPr kumimoji="1" lang="ja-JP" altLang="en-US"/>
              <a:t>ダッシュボード・ウィジェット素材</a:t>
            </a:r>
          </a:p>
        </p:txBody>
      </p:sp>
      <p:sp>
        <p:nvSpPr>
          <p:cNvPr id="30" name="キャプション 3">
            <a:extLst>
              <a:ext uri="{FF2B5EF4-FFF2-40B4-BE49-F238E27FC236}">
                <a16:creationId xmlns:a16="http://schemas.microsoft.com/office/drawing/2014/main" id="{44DDB042-0558-C6B8-3C59-CBC8CA13C2A3}"/>
              </a:ext>
            </a:extLst>
          </p:cNvPr>
          <p:cNvSpPr txBox="1"/>
          <p:nvPr/>
        </p:nvSpPr>
        <p:spPr>
          <a:xfrm>
            <a:off x="1788155" y="713232"/>
            <a:ext cx="8615660" cy="713232"/>
          </a:xfrm>
          <a:prstGeom prst="rect">
            <a:avLst/>
          </a:prstGeom>
          <a:noFill/>
        </p:spPr>
        <p:txBody>
          <a:bodyPr wrap="square" lIns="0" tIns="0" rIns="0" bIns="0" anchor="t">
            <a:noAutofit/>
          </a:bodyPr>
          <a:lstStyle/>
          <a:p>
            <a:pPr algn="l">
              <a:lnSpc>
                <a:spcPct val="110000"/>
              </a:lnSpc>
            </a:pPr>
            <a:r>
              <a:rPr lang="ja-JP" altLang="en-US" b="1">
                <a:latin typeface="Yu Gothic" panose="020B0400000000000000" pitchFamily="34" charset="-128"/>
                <a:ea typeface="Yu Gothic" panose="020B0400000000000000" pitchFamily="34" charset="-128"/>
              </a:rPr>
              <a:t>経営ダッシュボード</a:t>
            </a:r>
            <a:r>
              <a:rPr lang="en-US" altLang="ja-JP" b="1" dirty="0">
                <a:latin typeface="Yu Gothic" panose="020B0400000000000000" pitchFamily="34" charset="-128"/>
                <a:ea typeface="Yu Gothic" panose="020B0400000000000000" pitchFamily="34" charset="-128"/>
              </a:rPr>
              <a:t> | </a:t>
            </a:r>
            <a:r>
              <a:rPr lang="ja-JP" altLang="en-US" b="1">
                <a:latin typeface="Yu Gothic" panose="020B0400000000000000" pitchFamily="34" charset="-128"/>
                <a:ea typeface="Yu Gothic" panose="020B0400000000000000" pitchFamily="34" charset="-128"/>
              </a:rPr>
              <a:t>製品画像</a:t>
            </a:r>
            <a:endParaRPr kumimoji="1" lang="ja-JP" altLang="en-US" sz="1800" b="1" dirty="0">
              <a:solidFill>
                <a:schemeClr val="tx1"/>
              </a:solidFill>
              <a:latin typeface="Yu Gothic" panose="020B0400000000000000" pitchFamily="34" charset="-128"/>
              <a:ea typeface="Yu Gothic" panose="020B0400000000000000" pitchFamily="34" charset="-128"/>
            </a:endParaRPr>
          </a:p>
          <a:p>
            <a:pPr>
              <a:lnSpc>
                <a:spcPct val="110000"/>
              </a:lnSpc>
            </a:pPr>
            <a:r>
              <a:rPr lang="ja-JP" altLang="en-US" sz="1100">
                <a:solidFill>
                  <a:srgbClr val="6B7280"/>
                </a:solidFill>
                <a:latin typeface="Yu Gothic" panose="020B0400000000000000" pitchFamily="34" charset="-128"/>
                <a:ea typeface="Yu Gothic" panose="020B0400000000000000" pitchFamily="34" charset="-128"/>
              </a:rPr>
              <a:t>AI CFOチャット付き</a:t>
            </a:r>
          </a:p>
          <a:p>
            <a:pPr algn="l">
              <a:lnSpc>
                <a:spcPct val="110000"/>
              </a:lnSpc>
            </a:pPr>
            <a:endParaRPr kumimoji="1" lang="ja-JP" altLang="en-US" sz="1100" dirty="0">
              <a:solidFill>
                <a:srgbClr val="6B7280"/>
              </a:solidFill>
              <a:latin typeface="Yu Gothic" panose="020B0400000000000000" pitchFamily="34" charset="-128"/>
              <a:ea typeface="Yu Gothic" panose="020B0400000000000000" pitchFamily="34" charset="-128"/>
            </a:endParaRPr>
          </a:p>
        </p:txBody>
      </p:sp>
      <p:sp>
        <p:nvSpPr>
          <p:cNvPr id="70" name="背景（余白）"/>
          <p:cNvSpPr/>
          <p:nvPr/>
        </p:nvSpPr>
        <p:spPr>
          <a:xfrm>
            <a:off x="1788201" y="1481328"/>
            <a:ext cx="8615660" cy="4846320"/>
          </a:xfrm>
          <a:prstGeom prst="rect">
            <a:avLst/>
          </a:prstGeom>
          <a:solidFill>
            <a:srgbClr val="FFFFFF"/>
          </a:solidFill>
          <a:ln w="9525">
            <a:solidFill>
              <a:srgbClr val="E5E7EB"/>
            </a:solidFill>
          </a:ln>
        </p:spPr>
        <p:txBody>
          <a:bodyPr rtlCol="0" anchor="ctr"/>
          <a:lstStyle/>
          <a:p>
            <a:endParaRPr lang="ja-JP" altLang="en-US"/>
          </a:p>
        </p:txBody>
      </p:sp>
      <p:pic>
        <p:nvPicPr>
          <p:cNvPr id="71" name="素材画像 04" descr="04_利益分析_AI-CFO_画面"/>
          <p:cNvPicPr>
            <a:picLocks noChangeAspect="1"/>
          </p:cNvPicPr>
          <p:nvPr/>
        </p:nvPicPr>
        <p:blipFill>
          <a:blip r:embed="rId2"/>
          <a:stretch>
            <a:fillRect/>
          </a:stretch>
        </p:blipFill>
        <p:spPr>
          <a:xfrm>
            <a:off x="2912433" y="1847088"/>
            <a:ext cx="6367195" cy="4114800"/>
          </a:xfrm>
          <a:prstGeom prst="rect">
            <a:avLst/>
          </a:prstGeom>
        </p:spPr>
      </p:pic>
    </p:spTree>
    <p:extLst>
      <p:ext uri="{BB962C8B-B14F-4D97-AF65-F5344CB8AC3E}">
        <p14:creationId xmlns:p14="http://schemas.microsoft.com/office/powerpoint/2010/main" val="393954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B55A-62F9-5E3C-A546-BDEAEB78F10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60AF0F3-6613-9925-50B8-B8B193B28600}"/>
              </a:ext>
            </a:extLst>
          </p:cNvPr>
          <p:cNvSpPr>
            <a:spLocks noGrp="1"/>
          </p:cNvSpPr>
          <p:nvPr>
            <p:ph type="sldNum" sz="quarter" idx="12"/>
          </p:nvPr>
        </p:nvSpPr>
        <p:spPr/>
        <p:txBody>
          <a:bodyPr/>
          <a:lstStyle/>
          <a:p>
            <a:fld id="{150456F1-8D09-CC48-B461-DC920A757670}" type="slidenum">
              <a:rPr lang="ja-JP" altLang="en-US" smtClean="0"/>
              <a:pPr/>
              <a:t>15</a:t>
            </a:fld>
            <a:endParaRPr lang="ja-JP" altLang="en-US"/>
          </a:p>
        </p:txBody>
      </p:sp>
      <p:sp>
        <p:nvSpPr>
          <p:cNvPr id="5" name="テキスト プレースホルダー 4">
            <a:extLst>
              <a:ext uri="{FF2B5EF4-FFF2-40B4-BE49-F238E27FC236}">
                <a16:creationId xmlns:a16="http://schemas.microsoft.com/office/drawing/2014/main" id="{9F4756DA-C065-17F7-8D88-9F08C05BC27C}"/>
              </a:ext>
            </a:extLst>
          </p:cNvPr>
          <p:cNvSpPr>
            <a:spLocks noGrp="1"/>
          </p:cNvSpPr>
          <p:nvPr>
            <p:ph type="body" sz="quarter" idx="13"/>
          </p:nvPr>
        </p:nvSpPr>
        <p:spPr/>
        <p:txBody>
          <a:bodyPr>
            <a:normAutofit fontScale="92500" lnSpcReduction="20000"/>
          </a:bodyPr>
          <a:lstStyle/>
          <a:p>
            <a:r>
              <a:rPr kumimoji="1" lang="ja-JP" altLang="en-US"/>
              <a:t>ダッシュボード・ウィジェット素材</a:t>
            </a:r>
          </a:p>
        </p:txBody>
      </p:sp>
      <p:sp>
        <p:nvSpPr>
          <p:cNvPr id="30" name="キャプション 6"/>
          <p:cNvSpPr txBox="1"/>
          <p:nvPr/>
        </p:nvSpPr>
        <p:spPr>
          <a:xfrm>
            <a:off x="1788155" y="713232"/>
            <a:ext cx="8615660" cy="713232"/>
          </a:xfrm>
          <a:prstGeom prst="rect">
            <a:avLst/>
          </a:prstGeom>
          <a:noFill/>
        </p:spPr>
        <p:txBody>
          <a:bodyPr wrap="square" lIns="0" tIns="0" rIns="0" bIns="0" anchor="t">
            <a:noAutofit/>
          </a:bodyPr>
          <a:lstStyle/>
          <a:p>
            <a:pPr>
              <a:lnSpc>
                <a:spcPct val="110000"/>
              </a:lnSpc>
            </a:pPr>
            <a:r>
              <a:rPr lang="ja-JP" altLang="en-US" b="1">
                <a:latin typeface="Yu Gothic" panose="020B0400000000000000" pitchFamily="34" charset="-128"/>
                <a:ea typeface="Yu Gothic" panose="020B0400000000000000" pitchFamily="34" charset="-128"/>
              </a:rPr>
              <a:t>経営ダッシュボード</a:t>
            </a:r>
            <a:r>
              <a:rPr lang="en-US" altLang="ja-JP" b="1" dirty="0">
                <a:latin typeface="Yu Gothic" panose="020B0400000000000000" pitchFamily="34" charset="-128"/>
                <a:ea typeface="Yu Gothic" panose="020B0400000000000000" pitchFamily="34" charset="-128"/>
              </a:rPr>
              <a:t> | </a:t>
            </a:r>
            <a:r>
              <a:rPr lang="ja-JP" altLang="en-US" b="1">
                <a:latin typeface="Yu Gothic" panose="020B0400000000000000" pitchFamily="34" charset="-128"/>
                <a:ea typeface="Yu Gothic" panose="020B0400000000000000" pitchFamily="34" charset="-128"/>
              </a:rPr>
              <a:t>イメージ画像</a:t>
            </a:r>
            <a:endParaRPr kumimoji="1" lang="ja-JP" altLang="en-US" sz="1800" b="1" dirty="0">
              <a:solidFill>
                <a:schemeClr val="tx1"/>
              </a:solidFill>
              <a:latin typeface="Yu Gothic" panose="020B0400000000000000" pitchFamily="34" charset="-128"/>
              <a:ea typeface="Yu Gothic" panose="020B0400000000000000" pitchFamily="34" charset="-128"/>
            </a:endParaRPr>
          </a:p>
        </p:txBody>
      </p:sp>
      <p:sp>
        <p:nvSpPr>
          <p:cNvPr id="70" name="背景（余白）"/>
          <p:cNvSpPr/>
          <p:nvPr/>
        </p:nvSpPr>
        <p:spPr>
          <a:xfrm>
            <a:off x="1788201" y="1481328"/>
            <a:ext cx="8615660" cy="4846320"/>
          </a:xfrm>
          <a:prstGeom prst="rect">
            <a:avLst/>
          </a:prstGeom>
          <a:solidFill>
            <a:srgbClr val="FFFFFF"/>
          </a:solidFill>
          <a:ln w="9525">
            <a:solidFill>
              <a:srgbClr val="E5E7EB"/>
            </a:solidFill>
          </a:ln>
        </p:spPr>
        <p:txBody>
          <a:bodyPr rtlCol="0" anchor="ctr"/>
          <a:lstStyle/>
          <a:p>
            <a:endParaRPr lang="ja-JP" altLang="en-US"/>
          </a:p>
        </p:txBody>
      </p:sp>
      <p:pic>
        <p:nvPicPr>
          <p:cNvPr id="71" name="素材画像 05" descr="05_経営ダッシュボード_KPI"/>
          <p:cNvPicPr>
            <a:picLocks noChangeAspect="1"/>
          </p:cNvPicPr>
          <p:nvPr/>
        </p:nvPicPr>
        <p:blipFill>
          <a:blip r:embed="rId2"/>
          <a:stretch>
            <a:fillRect/>
          </a:stretch>
        </p:blipFill>
        <p:spPr>
          <a:xfrm>
            <a:off x="2436232" y="1847088"/>
            <a:ext cx="7319596" cy="4114800"/>
          </a:xfrm>
          <a:prstGeom prst="rect">
            <a:avLst/>
          </a:prstGeom>
        </p:spPr>
      </p:pic>
    </p:spTree>
    <p:extLst>
      <p:ext uri="{BB962C8B-B14F-4D97-AF65-F5344CB8AC3E}">
        <p14:creationId xmlns:p14="http://schemas.microsoft.com/office/powerpoint/2010/main" val="802500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B55A-62F9-5E3C-A546-BDEAEB78F10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60AF0F3-6613-9925-50B8-B8B193B28600}"/>
              </a:ext>
            </a:extLst>
          </p:cNvPr>
          <p:cNvSpPr>
            <a:spLocks noGrp="1"/>
          </p:cNvSpPr>
          <p:nvPr>
            <p:ph type="sldNum" sz="quarter" idx="12"/>
          </p:nvPr>
        </p:nvSpPr>
        <p:spPr/>
        <p:txBody>
          <a:bodyPr/>
          <a:lstStyle/>
          <a:p>
            <a:fld id="{150456F1-8D09-CC48-B461-DC920A757670}" type="slidenum">
              <a:rPr lang="ja-JP" altLang="en-US" smtClean="0"/>
              <a:pPr/>
              <a:t>16</a:t>
            </a:fld>
            <a:endParaRPr lang="ja-JP" altLang="en-US"/>
          </a:p>
        </p:txBody>
      </p:sp>
      <p:sp>
        <p:nvSpPr>
          <p:cNvPr id="5" name="テキスト プレースホルダー 4">
            <a:extLst>
              <a:ext uri="{FF2B5EF4-FFF2-40B4-BE49-F238E27FC236}">
                <a16:creationId xmlns:a16="http://schemas.microsoft.com/office/drawing/2014/main" id="{9F4756DA-C065-17F7-8D88-9F08C05BC27C}"/>
              </a:ext>
            </a:extLst>
          </p:cNvPr>
          <p:cNvSpPr>
            <a:spLocks noGrp="1"/>
          </p:cNvSpPr>
          <p:nvPr>
            <p:ph type="body" sz="quarter" idx="13"/>
          </p:nvPr>
        </p:nvSpPr>
        <p:spPr/>
        <p:txBody>
          <a:bodyPr>
            <a:normAutofit fontScale="92500" lnSpcReduction="20000"/>
          </a:bodyPr>
          <a:lstStyle/>
          <a:p>
            <a:r>
              <a:rPr kumimoji="1" lang="ja-JP" altLang="en-US"/>
              <a:t>ダッシュボード・ウィジェット素材</a:t>
            </a:r>
          </a:p>
        </p:txBody>
      </p:sp>
      <p:sp>
        <p:nvSpPr>
          <p:cNvPr id="2" name="キャプション 1">
            <a:extLst>
              <a:ext uri="{FF2B5EF4-FFF2-40B4-BE49-F238E27FC236}">
                <a16:creationId xmlns:a16="http://schemas.microsoft.com/office/drawing/2014/main" id="{083EBDB4-CBA6-458A-8CB4-E35454593A51}"/>
              </a:ext>
            </a:extLst>
          </p:cNvPr>
          <p:cNvSpPr txBox="1"/>
          <p:nvPr/>
        </p:nvSpPr>
        <p:spPr>
          <a:xfrm>
            <a:off x="1788155" y="713232"/>
            <a:ext cx="8615660" cy="713232"/>
          </a:xfrm>
          <a:prstGeom prst="rect">
            <a:avLst/>
          </a:prstGeom>
          <a:noFill/>
        </p:spPr>
        <p:txBody>
          <a:bodyPr wrap="square" lIns="0" tIns="0" rIns="0" bIns="0" anchor="t">
            <a:noAutofit/>
          </a:bodyPr>
          <a:lstStyle/>
          <a:p>
            <a:pPr>
              <a:lnSpc>
                <a:spcPct val="110000"/>
              </a:lnSpc>
            </a:pPr>
            <a:r>
              <a:rPr lang="ja-JP" altLang="en-US" b="1">
                <a:latin typeface="Yu Gothic" panose="020B0400000000000000" pitchFamily="34" charset="-128"/>
                <a:ea typeface="Yu Gothic" panose="020B0400000000000000" pitchFamily="34" charset="-128"/>
              </a:rPr>
              <a:t>経営ダッシュボード</a:t>
            </a:r>
            <a:r>
              <a:rPr lang="en-US" altLang="ja-JP" b="1" dirty="0">
                <a:latin typeface="Yu Gothic" panose="020B0400000000000000" pitchFamily="34" charset="-128"/>
                <a:ea typeface="Yu Gothic" panose="020B0400000000000000" pitchFamily="34" charset="-128"/>
              </a:rPr>
              <a:t> | </a:t>
            </a:r>
            <a:r>
              <a:rPr lang="ja-JP" altLang="en-US" b="1">
                <a:latin typeface="Yu Gothic" panose="020B0400000000000000" pitchFamily="34" charset="-128"/>
                <a:ea typeface="Yu Gothic" panose="020B0400000000000000" pitchFamily="34" charset="-128"/>
              </a:rPr>
              <a:t>イメージ画像</a:t>
            </a:r>
            <a:endParaRPr lang="ja-JP" altLang="en-US" sz="1100">
              <a:solidFill>
                <a:srgbClr val="6B7280"/>
              </a:solidFill>
              <a:latin typeface="Yu Gothic" panose="020B0400000000000000" pitchFamily="34" charset="-128"/>
              <a:ea typeface="Yu Gothic" panose="020B0400000000000000" pitchFamily="34" charset="-128"/>
            </a:endParaRPr>
          </a:p>
          <a:p>
            <a:pPr algn="l">
              <a:lnSpc>
                <a:spcPct val="110000"/>
              </a:lnSpc>
            </a:pPr>
            <a:r>
              <a:rPr kumimoji="1" lang="ja-JP" altLang="en-US" sz="1100">
                <a:solidFill>
                  <a:srgbClr val="6B7280"/>
                </a:solidFill>
                <a:latin typeface="Yu Gothic" panose="020B0400000000000000" pitchFamily="34" charset="-128"/>
                <a:ea typeface="Yu Gothic" panose="020B0400000000000000" pitchFamily="34" charset="-128"/>
              </a:rPr>
              <a:t>AI CFOチャット付き</a:t>
            </a:r>
            <a:endParaRPr kumimoji="1" lang="ja-JP" altLang="en-US" sz="1100" dirty="0">
              <a:solidFill>
                <a:srgbClr val="6B7280"/>
              </a:solidFill>
              <a:latin typeface="Yu Gothic" panose="020B0400000000000000" pitchFamily="34" charset="-128"/>
              <a:ea typeface="Yu Gothic" panose="020B0400000000000000" pitchFamily="34" charset="-128"/>
            </a:endParaRPr>
          </a:p>
        </p:txBody>
      </p:sp>
      <p:sp>
        <p:nvSpPr>
          <p:cNvPr id="70" name="背景（余白）"/>
          <p:cNvSpPr/>
          <p:nvPr/>
        </p:nvSpPr>
        <p:spPr>
          <a:xfrm>
            <a:off x="1788201" y="1481328"/>
            <a:ext cx="8615660" cy="4846320"/>
          </a:xfrm>
          <a:prstGeom prst="rect">
            <a:avLst/>
          </a:prstGeom>
          <a:solidFill>
            <a:srgbClr val="FFFFFF"/>
          </a:solidFill>
          <a:ln w="9525">
            <a:solidFill>
              <a:srgbClr val="E5E7EB"/>
            </a:solidFill>
          </a:ln>
        </p:spPr>
        <p:txBody>
          <a:bodyPr rtlCol="0" anchor="ctr"/>
          <a:lstStyle/>
          <a:p>
            <a:endParaRPr lang="ja-JP" altLang="en-US"/>
          </a:p>
        </p:txBody>
      </p:sp>
      <p:pic>
        <p:nvPicPr>
          <p:cNvPr id="71" name="素材画像 06" descr="06_経営サマリー_AI-CFO"/>
          <p:cNvPicPr>
            <a:picLocks noChangeAspect="1"/>
          </p:cNvPicPr>
          <p:nvPr/>
        </p:nvPicPr>
        <p:blipFill>
          <a:blip r:embed="rId2"/>
          <a:stretch>
            <a:fillRect/>
          </a:stretch>
        </p:blipFill>
        <p:spPr>
          <a:xfrm>
            <a:off x="3009930" y="1847088"/>
            <a:ext cx="6172200" cy="4114800"/>
          </a:xfrm>
          <a:prstGeom prst="rect">
            <a:avLst/>
          </a:prstGeom>
        </p:spPr>
      </p:pic>
    </p:spTree>
    <p:extLst>
      <p:ext uri="{BB962C8B-B14F-4D97-AF65-F5344CB8AC3E}">
        <p14:creationId xmlns:p14="http://schemas.microsoft.com/office/powerpoint/2010/main" val="802500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B55A-62F9-5E3C-A546-BDEAEB78F10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60AF0F3-6613-9925-50B8-B8B193B28600}"/>
              </a:ext>
            </a:extLst>
          </p:cNvPr>
          <p:cNvSpPr>
            <a:spLocks noGrp="1"/>
          </p:cNvSpPr>
          <p:nvPr>
            <p:ph type="sldNum" sz="quarter" idx="12"/>
          </p:nvPr>
        </p:nvSpPr>
        <p:spPr/>
        <p:txBody>
          <a:bodyPr/>
          <a:lstStyle/>
          <a:p>
            <a:fld id="{150456F1-8D09-CC48-B461-DC920A757670}" type="slidenum">
              <a:rPr lang="ja-JP" altLang="en-US" smtClean="0"/>
              <a:pPr/>
              <a:t>17</a:t>
            </a:fld>
            <a:endParaRPr lang="ja-JP" altLang="en-US"/>
          </a:p>
        </p:txBody>
      </p:sp>
      <p:sp>
        <p:nvSpPr>
          <p:cNvPr id="5" name="テキスト プレースホルダー 4">
            <a:extLst>
              <a:ext uri="{FF2B5EF4-FFF2-40B4-BE49-F238E27FC236}">
                <a16:creationId xmlns:a16="http://schemas.microsoft.com/office/drawing/2014/main" id="{9F4756DA-C065-17F7-8D88-9F08C05BC27C}"/>
              </a:ext>
            </a:extLst>
          </p:cNvPr>
          <p:cNvSpPr>
            <a:spLocks noGrp="1"/>
          </p:cNvSpPr>
          <p:nvPr>
            <p:ph type="body" sz="quarter" idx="13"/>
          </p:nvPr>
        </p:nvSpPr>
        <p:spPr/>
        <p:txBody>
          <a:bodyPr>
            <a:normAutofit fontScale="92500" lnSpcReduction="20000"/>
          </a:bodyPr>
          <a:lstStyle/>
          <a:p>
            <a:r>
              <a:rPr kumimoji="1" lang="ja-JP" altLang="en-US"/>
              <a:t>ダッシュボード・ウィジェット素材</a:t>
            </a:r>
          </a:p>
        </p:txBody>
      </p:sp>
      <p:sp>
        <p:nvSpPr>
          <p:cNvPr id="30" name="キャプション 5"/>
          <p:cNvSpPr txBox="1"/>
          <p:nvPr/>
        </p:nvSpPr>
        <p:spPr>
          <a:xfrm>
            <a:off x="1788155" y="713232"/>
            <a:ext cx="8615660" cy="713232"/>
          </a:xfrm>
          <a:prstGeom prst="rect">
            <a:avLst/>
          </a:prstGeom>
          <a:noFill/>
        </p:spPr>
        <p:txBody>
          <a:bodyPr wrap="square" lIns="0" tIns="0" rIns="0" bIns="0" anchor="t">
            <a:noAutofit/>
          </a:bodyPr>
          <a:lstStyle/>
          <a:p>
            <a:pPr>
              <a:lnSpc>
                <a:spcPct val="110000"/>
              </a:lnSpc>
            </a:pPr>
            <a:r>
              <a:rPr kumimoji="1" lang="ja-JP" altLang="en-US" sz="1800" b="1">
                <a:solidFill>
                  <a:schemeClr val="tx1"/>
                </a:solidFill>
                <a:latin typeface="Yu Gothic" panose="020B0400000000000000" pitchFamily="34" charset="-128"/>
                <a:ea typeface="Yu Gothic" panose="020B0400000000000000" pitchFamily="34" charset="-128"/>
              </a:rPr>
              <a:t>予算作成</a:t>
            </a:r>
            <a:r>
              <a:rPr kumimoji="1" lang="en-US" altLang="ja-JP" sz="1800" b="1" dirty="0">
                <a:solidFill>
                  <a:schemeClr val="tx1"/>
                </a:solidFill>
                <a:latin typeface="Yu Gothic" panose="020B0400000000000000" pitchFamily="34" charset="-128"/>
                <a:ea typeface="Yu Gothic" panose="020B0400000000000000" pitchFamily="34" charset="-128"/>
              </a:rPr>
              <a:t> </a:t>
            </a:r>
            <a:r>
              <a:rPr kumimoji="1" lang="ja-JP" altLang="en-US" sz="1800" b="1">
                <a:solidFill>
                  <a:schemeClr val="tx1"/>
                </a:solidFill>
                <a:latin typeface="Yu Gothic" panose="020B0400000000000000" pitchFamily="34" charset="-128"/>
                <a:ea typeface="Yu Gothic" panose="020B0400000000000000" pitchFamily="34" charset="-128"/>
              </a:rPr>
              <a:t>損益計画</a:t>
            </a:r>
            <a:r>
              <a:rPr lang="en-US" altLang="ja-JP" b="1" dirty="0">
                <a:latin typeface="Yu Gothic" panose="020B0400000000000000" pitchFamily="34" charset="-128"/>
                <a:ea typeface="Yu Gothic" panose="020B0400000000000000" pitchFamily="34" charset="-128"/>
              </a:rPr>
              <a:t> |</a:t>
            </a:r>
            <a:r>
              <a:rPr lang="ja-JP" altLang="en-US" b="1">
                <a:latin typeface="Yu Gothic" panose="020B0400000000000000" pitchFamily="34" charset="-128"/>
                <a:ea typeface="Yu Gothic" panose="020B0400000000000000" pitchFamily="34" charset="-128"/>
              </a:rPr>
              <a:t>イメージ画像</a:t>
            </a:r>
            <a:endParaRPr kumimoji="1" lang="ja-JP" altLang="en-US" sz="1800" b="1" dirty="0">
              <a:solidFill>
                <a:schemeClr val="tx1"/>
              </a:solidFill>
              <a:latin typeface="Yu Gothic" panose="020B0400000000000000" pitchFamily="34" charset="-128"/>
              <a:ea typeface="Yu Gothic" panose="020B0400000000000000" pitchFamily="34" charset="-128"/>
            </a:endParaRPr>
          </a:p>
        </p:txBody>
      </p:sp>
      <p:sp>
        <p:nvSpPr>
          <p:cNvPr id="70" name="背景（余白）"/>
          <p:cNvSpPr/>
          <p:nvPr/>
        </p:nvSpPr>
        <p:spPr>
          <a:xfrm>
            <a:off x="1788201" y="1481328"/>
            <a:ext cx="8615660" cy="4846320"/>
          </a:xfrm>
          <a:prstGeom prst="rect">
            <a:avLst/>
          </a:prstGeom>
          <a:solidFill>
            <a:srgbClr val="FFFFFF"/>
          </a:solidFill>
          <a:ln w="9525">
            <a:solidFill>
              <a:srgbClr val="E5E7EB"/>
            </a:solidFill>
          </a:ln>
        </p:spPr>
        <p:txBody>
          <a:bodyPr rtlCol="0" anchor="ctr"/>
          <a:lstStyle/>
          <a:p>
            <a:endParaRPr lang="ja-JP" altLang="en-US"/>
          </a:p>
        </p:txBody>
      </p:sp>
      <p:pic>
        <p:nvPicPr>
          <p:cNvPr id="71" name="素材画像 07" descr="07_予算作成_損益計画"/>
          <p:cNvPicPr>
            <a:picLocks noChangeAspect="1"/>
          </p:cNvPicPr>
          <p:nvPr/>
        </p:nvPicPr>
        <p:blipFill>
          <a:blip r:embed="rId2"/>
          <a:stretch>
            <a:fillRect/>
          </a:stretch>
        </p:blipFill>
        <p:spPr>
          <a:xfrm>
            <a:off x="2702717" y="1847088"/>
            <a:ext cx="6786627" cy="4114800"/>
          </a:xfrm>
          <a:prstGeom prst="rect">
            <a:avLst/>
          </a:prstGeom>
        </p:spPr>
      </p:pic>
    </p:spTree>
    <p:extLst>
      <p:ext uri="{BB962C8B-B14F-4D97-AF65-F5344CB8AC3E}">
        <p14:creationId xmlns:p14="http://schemas.microsoft.com/office/powerpoint/2010/main" val="802500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EB55A-62F9-5E3C-A546-BDEAEB78F10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60AF0F3-6613-9925-50B8-B8B193B28600}"/>
              </a:ext>
            </a:extLst>
          </p:cNvPr>
          <p:cNvSpPr>
            <a:spLocks noGrp="1"/>
          </p:cNvSpPr>
          <p:nvPr>
            <p:ph type="sldNum" sz="quarter" idx="12"/>
          </p:nvPr>
        </p:nvSpPr>
        <p:spPr/>
        <p:txBody>
          <a:bodyPr/>
          <a:lstStyle/>
          <a:p>
            <a:fld id="{150456F1-8D09-CC48-B461-DC920A757670}" type="slidenum">
              <a:rPr lang="ja-JP" altLang="en-US" smtClean="0"/>
              <a:pPr/>
              <a:t>18</a:t>
            </a:fld>
            <a:endParaRPr lang="ja-JP" altLang="en-US"/>
          </a:p>
        </p:txBody>
      </p:sp>
      <p:sp>
        <p:nvSpPr>
          <p:cNvPr id="5" name="テキスト プレースホルダー 4">
            <a:extLst>
              <a:ext uri="{FF2B5EF4-FFF2-40B4-BE49-F238E27FC236}">
                <a16:creationId xmlns:a16="http://schemas.microsoft.com/office/drawing/2014/main" id="{9F4756DA-C065-17F7-8D88-9F08C05BC27C}"/>
              </a:ext>
            </a:extLst>
          </p:cNvPr>
          <p:cNvSpPr>
            <a:spLocks noGrp="1"/>
          </p:cNvSpPr>
          <p:nvPr>
            <p:ph type="body" sz="quarter" idx="13"/>
          </p:nvPr>
        </p:nvSpPr>
        <p:spPr/>
        <p:txBody>
          <a:bodyPr>
            <a:normAutofit fontScale="92500" lnSpcReduction="20000"/>
          </a:bodyPr>
          <a:lstStyle/>
          <a:p>
            <a:r>
              <a:rPr kumimoji="1" lang="ja-JP" altLang="en-US"/>
              <a:t>ダッシュボード・ウィジェット素材</a:t>
            </a:r>
          </a:p>
        </p:txBody>
      </p:sp>
      <p:sp>
        <p:nvSpPr>
          <p:cNvPr id="30" name="キャプション 7"/>
          <p:cNvSpPr txBox="1"/>
          <p:nvPr/>
        </p:nvSpPr>
        <p:spPr>
          <a:xfrm>
            <a:off x="1788155" y="713232"/>
            <a:ext cx="8615660" cy="713232"/>
          </a:xfrm>
          <a:prstGeom prst="rect">
            <a:avLst/>
          </a:prstGeom>
          <a:noFill/>
        </p:spPr>
        <p:txBody>
          <a:bodyPr wrap="square" lIns="0" tIns="0" rIns="0" bIns="0" anchor="t">
            <a:noAutofit/>
          </a:bodyPr>
          <a:lstStyle/>
          <a:p>
            <a:pPr>
              <a:lnSpc>
                <a:spcPct val="110000"/>
              </a:lnSpc>
            </a:pPr>
            <a:r>
              <a:rPr lang="ja-JP" altLang="en-US" b="1">
                <a:latin typeface="Yu Gothic" panose="020B0400000000000000" pitchFamily="34" charset="-128"/>
                <a:ea typeface="Yu Gothic" panose="020B0400000000000000" pitchFamily="34" charset="-128"/>
              </a:rPr>
              <a:t>カスタム数式ウィジェット</a:t>
            </a:r>
            <a:r>
              <a:rPr lang="en-US" altLang="ja-JP" b="1" dirty="0">
                <a:latin typeface="Yu Gothic" panose="020B0400000000000000" pitchFamily="34" charset="-128"/>
                <a:ea typeface="Yu Gothic" panose="020B0400000000000000" pitchFamily="34" charset="-128"/>
              </a:rPr>
              <a:t> |</a:t>
            </a:r>
            <a:r>
              <a:rPr lang="ja-JP" altLang="en-US" b="1">
                <a:latin typeface="Yu Gothic" panose="020B0400000000000000" pitchFamily="34" charset="-128"/>
                <a:ea typeface="Yu Gothic" panose="020B0400000000000000" pitchFamily="34" charset="-128"/>
              </a:rPr>
              <a:t>イメージ画像</a:t>
            </a:r>
          </a:p>
        </p:txBody>
      </p:sp>
      <p:sp>
        <p:nvSpPr>
          <p:cNvPr id="70" name="背景（余白）"/>
          <p:cNvSpPr/>
          <p:nvPr/>
        </p:nvSpPr>
        <p:spPr>
          <a:xfrm>
            <a:off x="1788201" y="1481328"/>
            <a:ext cx="8615660" cy="4846320"/>
          </a:xfrm>
          <a:prstGeom prst="rect">
            <a:avLst/>
          </a:prstGeom>
          <a:solidFill>
            <a:srgbClr val="FFFFFF"/>
          </a:solidFill>
          <a:ln w="9525">
            <a:solidFill>
              <a:srgbClr val="E5E7EB"/>
            </a:solidFill>
          </a:ln>
        </p:spPr>
        <p:txBody>
          <a:bodyPr rtlCol="0" anchor="ctr"/>
          <a:lstStyle/>
          <a:p>
            <a:endParaRPr lang="ja-JP" altLang="en-US"/>
          </a:p>
        </p:txBody>
      </p:sp>
      <p:pic>
        <p:nvPicPr>
          <p:cNvPr id="71" name="素材画像 08" descr="08_カスタム数式ウィジェット"/>
          <p:cNvPicPr>
            <a:picLocks noChangeAspect="1"/>
          </p:cNvPicPr>
          <p:nvPr/>
        </p:nvPicPr>
        <p:blipFill>
          <a:blip r:embed="rId2"/>
          <a:stretch>
            <a:fillRect/>
          </a:stretch>
        </p:blipFill>
        <p:spPr>
          <a:xfrm>
            <a:off x="2343413" y="1847088"/>
            <a:ext cx="7505234" cy="4114800"/>
          </a:xfrm>
          <a:prstGeom prst="rect">
            <a:avLst/>
          </a:prstGeom>
        </p:spPr>
      </p:pic>
    </p:spTree>
    <p:extLst>
      <p:ext uri="{BB962C8B-B14F-4D97-AF65-F5344CB8AC3E}">
        <p14:creationId xmlns:p14="http://schemas.microsoft.com/office/powerpoint/2010/main" val="802500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BD7F4-7C2B-E011-31C5-29E37785028C}"/>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B49D65C-8ED6-0DBB-F401-F5CAEDBC520C}"/>
              </a:ext>
            </a:extLst>
          </p:cNvPr>
          <p:cNvSpPr>
            <a:spLocks noGrp="1"/>
          </p:cNvSpPr>
          <p:nvPr>
            <p:ph type="sldNum" sz="quarter" idx="12"/>
          </p:nvPr>
        </p:nvSpPr>
        <p:spPr/>
        <p:txBody>
          <a:bodyPr/>
          <a:lstStyle/>
          <a:p>
            <a:fld id="{150456F1-8D09-CC48-B461-DC920A757670}" type="slidenum">
              <a:rPr lang="ja-JP" altLang="en-US" smtClean="0"/>
              <a:pPr/>
              <a:t>19</a:t>
            </a:fld>
            <a:endParaRPr lang="ja-JP" altLang="en-US"/>
          </a:p>
        </p:txBody>
      </p:sp>
      <p:sp>
        <p:nvSpPr>
          <p:cNvPr id="5" name="テキスト プレースホルダー 4">
            <a:extLst>
              <a:ext uri="{FF2B5EF4-FFF2-40B4-BE49-F238E27FC236}">
                <a16:creationId xmlns:a16="http://schemas.microsoft.com/office/drawing/2014/main" id="{0D61DEEB-1B49-830A-DD70-8239D1B2A9ED}"/>
              </a:ext>
            </a:extLst>
          </p:cNvPr>
          <p:cNvSpPr>
            <a:spLocks noGrp="1"/>
          </p:cNvSpPr>
          <p:nvPr>
            <p:ph type="body" sz="quarter" idx="13"/>
          </p:nvPr>
        </p:nvSpPr>
        <p:spPr/>
        <p:txBody>
          <a:bodyPr>
            <a:normAutofit fontScale="92500" lnSpcReduction="20000"/>
          </a:bodyPr>
          <a:lstStyle/>
          <a:p>
            <a:r>
              <a:rPr kumimoji="1" lang="ja-JP" altLang="en-US"/>
              <a:t>会社概要</a:t>
            </a:r>
          </a:p>
        </p:txBody>
      </p:sp>
      <p:grpSp>
        <p:nvGrpSpPr>
          <p:cNvPr id="31" name="グループ化 30">
            <a:extLst>
              <a:ext uri="{FF2B5EF4-FFF2-40B4-BE49-F238E27FC236}">
                <a16:creationId xmlns:a16="http://schemas.microsoft.com/office/drawing/2014/main" id="{4DF7DB38-9B3A-0054-C2D6-0274F1BCCC4B}"/>
              </a:ext>
            </a:extLst>
          </p:cNvPr>
          <p:cNvGrpSpPr/>
          <p:nvPr/>
        </p:nvGrpSpPr>
        <p:grpSpPr>
          <a:xfrm>
            <a:off x="6096000" y="0"/>
            <a:ext cx="6096000" cy="6858000"/>
            <a:chOff x="6096000" y="0"/>
            <a:chExt cx="6096000" cy="6858000"/>
          </a:xfrm>
        </p:grpSpPr>
        <p:pic>
          <p:nvPicPr>
            <p:cNvPr id="29" name="図 28" descr="黒い背景とぼやけた背景&#10;&#10;中程度の精度で自動的に生成された説明">
              <a:extLst>
                <a:ext uri="{FF2B5EF4-FFF2-40B4-BE49-F238E27FC236}">
                  <a16:creationId xmlns:a16="http://schemas.microsoft.com/office/drawing/2014/main" id="{A696FF49-A5C3-AF66-E9BA-2071B88F8F06}"/>
                </a:ext>
              </a:extLst>
            </p:cNvPr>
            <p:cNvPicPr>
              <a:picLocks noChangeAspect="1"/>
            </p:cNvPicPr>
            <p:nvPr/>
          </p:nvPicPr>
          <p:blipFill>
            <a:blip r:embed="rId2"/>
            <a:stretch>
              <a:fillRect/>
            </a:stretch>
          </p:blipFill>
          <p:spPr>
            <a:xfrm>
              <a:off x="6096000" y="0"/>
              <a:ext cx="6096000" cy="6858000"/>
            </a:xfrm>
            <a:prstGeom prst="rect">
              <a:avLst/>
            </a:prstGeom>
          </p:spPr>
        </p:pic>
        <p:pic>
          <p:nvPicPr>
            <p:cNvPr id="30" name="図 29" descr="ロゴ&#10;&#10;自動的に生成された説明">
              <a:extLst>
                <a:ext uri="{FF2B5EF4-FFF2-40B4-BE49-F238E27FC236}">
                  <a16:creationId xmlns:a16="http://schemas.microsoft.com/office/drawing/2014/main" id="{05F8464C-7E8A-0F2D-1B23-7B32661714DD}"/>
                </a:ext>
              </a:extLst>
            </p:cNvPr>
            <p:cNvPicPr>
              <a:picLocks noChangeAspect="1"/>
            </p:cNvPicPr>
            <p:nvPr/>
          </p:nvPicPr>
          <p:blipFill>
            <a:blip r:embed="rId3"/>
            <a:stretch>
              <a:fillRect/>
            </a:stretch>
          </p:blipFill>
          <p:spPr>
            <a:xfrm>
              <a:off x="7537825" y="2971798"/>
              <a:ext cx="3031719" cy="846061"/>
            </a:xfrm>
            <a:prstGeom prst="rect">
              <a:avLst/>
            </a:prstGeom>
          </p:spPr>
        </p:pic>
      </p:grpSp>
      <p:sp>
        <p:nvSpPr>
          <p:cNvPr id="32" name="テキスト ボックス 31">
            <a:extLst>
              <a:ext uri="{FF2B5EF4-FFF2-40B4-BE49-F238E27FC236}">
                <a16:creationId xmlns:a16="http://schemas.microsoft.com/office/drawing/2014/main" id="{1CFEEEFC-9887-5108-69DB-EE62C503353A}"/>
              </a:ext>
            </a:extLst>
          </p:cNvPr>
          <p:cNvSpPr txBox="1"/>
          <p:nvPr/>
        </p:nvSpPr>
        <p:spPr>
          <a:xfrm>
            <a:off x="587375" y="1178772"/>
            <a:ext cx="2828659" cy="369332"/>
          </a:xfrm>
          <a:prstGeom prst="rect">
            <a:avLst/>
          </a:prstGeom>
          <a:noFill/>
        </p:spPr>
        <p:txBody>
          <a:bodyPr wrap="none" lIns="0" rtlCol="0">
            <a:spAutoFit/>
          </a:bodyPr>
          <a:lstStyle/>
          <a:p>
            <a:r>
              <a:rPr lang="ja-JP" altLang="en-US" b="1">
                <a:latin typeface="Yu Gothic" panose="020B0400000000000000" pitchFamily="34" charset="-128"/>
                <a:ea typeface="Yu Gothic" panose="020B0400000000000000" pitchFamily="34" charset="-128"/>
              </a:rPr>
              <a:t>株式会社</a:t>
            </a:r>
            <a:r>
              <a:rPr lang="de-DE" altLang="ja-JP" b="1" dirty="0" err="1">
                <a:effectLst/>
                <a:latin typeface="Yu Gothic" panose="020B0400000000000000" pitchFamily="34" charset="-128"/>
                <a:ea typeface="Yu Gothic" panose="020B0400000000000000" pitchFamily="34" charset="-128"/>
              </a:rPr>
              <a:t>Metrics</a:t>
            </a:r>
            <a:r>
              <a:rPr lang="en-US" altLang="ja-JP" b="1" dirty="0">
                <a:latin typeface="Yu Gothic" panose="020B0400000000000000" pitchFamily="34" charset="-128"/>
                <a:ea typeface="Yu Gothic" panose="020B0400000000000000" pitchFamily="34" charset="-128"/>
              </a:rPr>
              <a:t> </a:t>
            </a:r>
            <a:r>
              <a:rPr lang="ja-JP" altLang="en-US" sz="1000" b="1">
                <a:effectLst/>
                <a:latin typeface="Yu Gothic" panose="020B0400000000000000" pitchFamily="34" charset="-128"/>
                <a:ea typeface="Yu Gothic" panose="020B0400000000000000" pitchFamily="34" charset="-128"/>
              </a:rPr>
              <a:t>（メトリクス）</a:t>
            </a:r>
            <a:endParaRPr kumimoji="1" lang="ja-JP" altLang="en-US" sz="1000" b="1">
              <a:latin typeface="Yu Gothic" panose="020B0400000000000000" pitchFamily="34" charset="-128"/>
              <a:ea typeface="Yu Gothic" panose="020B0400000000000000" pitchFamily="34" charset="-128"/>
            </a:endParaRPr>
          </a:p>
        </p:txBody>
      </p:sp>
      <p:sp>
        <p:nvSpPr>
          <p:cNvPr id="34" name="テキスト ボックス 33">
            <a:extLst>
              <a:ext uri="{FF2B5EF4-FFF2-40B4-BE49-F238E27FC236}">
                <a16:creationId xmlns:a16="http://schemas.microsoft.com/office/drawing/2014/main" id="{48F21BBC-AB5D-F1DB-CAAD-277CEFA946B5}"/>
              </a:ext>
            </a:extLst>
          </p:cNvPr>
          <p:cNvSpPr txBox="1"/>
          <p:nvPr/>
        </p:nvSpPr>
        <p:spPr>
          <a:xfrm>
            <a:off x="587374" y="1859564"/>
            <a:ext cx="400110" cy="276999"/>
          </a:xfrm>
          <a:prstGeom prst="rect">
            <a:avLst/>
          </a:prstGeom>
          <a:noFill/>
        </p:spPr>
        <p:txBody>
          <a:bodyPr wrap="none" lIns="0" rtlCol="0">
            <a:spAutoFit/>
          </a:bodyPr>
          <a:lstStyle/>
          <a:p>
            <a:r>
              <a:rPr lang="ja-JP" altLang="en-US" sz="1200" b="1">
                <a:latin typeface="Yu Gothic" panose="020B0400000000000000" pitchFamily="34" charset="-128"/>
                <a:ea typeface="Yu Gothic" panose="020B0400000000000000" pitchFamily="34" charset="-128"/>
              </a:rPr>
              <a:t>本社</a:t>
            </a:r>
            <a:endParaRPr kumimoji="1" lang="ja-JP" altLang="en-US" sz="1200" b="1">
              <a:latin typeface="Yu Gothic" panose="020B0400000000000000" pitchFamily="34" charset="-128"/>
              <a:ea typeface="Yu Gothic" panose="020B0400000000000000" pitchFamily="34" charset="-128"/>
            </a:endParaRPr>
          </a:p>
        </p:txBody>
      </p:sp>
      <p:sp>
        <p:nvSpPr>
          <p:cNvPr id="35" name="テキスト ボックス 34">
            <a:extLst>
              <a:ext uri="{FF2B5EF4-FFF2-40B4-BE49-F238E27FC236}">
                <a16:creationId xmlns:a16="http://schemas.microsoft.com/office/drawing/2014/main" id="{D23E1829-EB6A-0FD8-E656-64741E11E3CD}"/>
              </a:ext>
            </a:extLst>
          </p:cNvPr>
          <p:cNvSpPr txBox="1"/>
          <p:nvPr/>
        </p:nvSpPr>
        <p:spPr>
          <a:xfrm>
            <a:off x="1532966" y="1825947"/>
            <a:ext cx="3852582" cy="555793"/>
          </a:xfrm>
          <a:prstGeom prst="rect">
            <a:avLst/>
          </a:prstGeom>
          <a:noFill/>
        </p:spPr>
        <p:txBody>
          <a:bodyPr wrap="square" lIns="0" rtlCol="0">
            <a:spAutoFit/>
          </a:bodyPr>
          <a:lstStyle/>
          <a:p>
            <a:pPr>
              <a:lnSpc>
                <a:spcPct val="130000"/>
              </a:lnSpc>
            </a:pPr>
            <a:r>
              <a:rPr lang="ja-JP" altLang="en-US" sz="1200">
                <a:latin typeface="Yu Gothic" panose="020B0400000000000000" pitchFamily="34" charset="-128"/>
                <a:ea typeface="Yu Gothic" panose="020B0400000000000000" pitchFamily="34" charset="-128"/>
              </a:rPr>
              <a:t>兵庫県神戸市中央区磯辺通</a:t>
            </a:r>
            <a:r>
              <a:rPr lang="en-US" altLang="ja-JP" sz="1200" dirty="0">
                <a:latin typeface="Yu Gothic" panose="020B0400000000000000" pitchFamily="34" charset="-128"/>
                <a:ea typeface="Yu Gothic" panose="020B0400000000000000" pitchFamily="34" charset="-128"/>
              </a:rPr>
              <a:t>1</a:t>
            </a:r>
            <a:r>
              <a:rPr lang="ja-JP" altLang="en-US" sz="1200">
                <a:latin typeface="Yu Gothic" panose="020B0400000000000000" pitchFamily="34" charset="-128"/>
                <a:ea typeface="Yu Gothic" panose="020B0400000000000000" pitchFamily="34" charset="-128"/>
              </a:rPr>
              <a:t>丁目</a:t>
            </a:r>
            <a:r>
              <a:rPr lang="en-US" altLang="ja-JP" sz="1200" dirty="0">
                <a:latin typeface="Yu Gothic" panose="020B0400000000000000" pitchFamily="34" charset="-128"/>
                <a:ea typeface="Yu Gothic" panose="020B0400000000000000" pitchFamily="34" charset="-128"/>
              </a:rPr>
              <a:t>1</a:t>
            </a:r>
            <a:r>
              <a:rPr lang="ja-JP" altLang="en-US" sz="1200">
                <a:latin typeface="Yu Gothic" panose="020B0400000000000000" pitchFamily="34" charset="-128"/>
                <a:ea typeface="Yu Gothic" panose="020B0400000000000000" pitchFamily="34" charset="-128"/>
              </a:rPr>
              <a:t>番</a:t>
            </a:r>
            <a:r>
              <a:rPr lang="en-US" altLang="ja-JP" sz="1200" dirty="0">
                <a:latin typeface="Yu Gothic" panose="020B0400000000000000" pitchFamily="34" charset="-128"/>
                <a:ea typeface="Yu Gothic" panose="020B0400000000000000" pitchFamily="34" charset="-128"/>
              </a:rPr>
              <a:t>18</a:t>
            </a:r>
            <a:r>
              <a:rPr lang="ja-JP" altLang="en-US" sz="1200">
                <a:latin typeface="Yu Gothic" panose="020B0400000000000000" pitchFamily="34" charset="-128"/>
                <a:ea typeface="Yu Gothic" panose="020B0400000000000000" pitchFamily="34" charset="-128"/>
              </a:rPr>
              <a:t>号</a:t>
            </a:r>
          </a:p>
          <a:p>
            <a:pPr>
              <a:lnSpc>
                <a:spcPct val="130000"/>
              </a:lnSpc>
            </a:pPr>
            <a:r>
              <a:rPr lang="ja-JP" altLang="en-US" sz="1200">
                <a:latin typeface="Yu Gothic" panose="020B0400000000000000" pitchFamily="34" charset="-128"/>
                <a:ea typeface="Yu Gothic" panose="020B0400000000000000" pitchFamily="34" charset="-128"/>
              </a:rPr>
              <a:t>カサベラ国際プラザビル</a:t>
            </a:r>
            <a:r>
              <a:rPr lang="en-US" altLang="ja-JP" sz="1200" dirty="0">
                <a:latin typeface="Yu Gothic" panose="020B0400000000000000" pitchFamily="34" charset="-128"/>
                <a:ea typeface="Yu Gothic" panose="020B0400000000000000" pitchFamily="34" charset="-128"/>
              </a:rPr>
              <a:t>707</a:t>
            </a:r>
            <a:r>
              <a:rPr lang="ja-JP" altLang="en-US" sz="1200">
                <a:latin typeface="Yu Gothic" panose="020B0400000000000000" pitchFamily="34" charset="-128"/>
                <a:ea typeface="Yu Gothic" panose="020B0400000000000000" pitchFamily="34" charset="-128"/>
              </a:rPr>
              <a:t>号室</a:t>
            </a:r>
            <a:endParaRPr kumimoji="1" lang="ja-JP" altLang="en-US" sz="1200">
              <a:latin typeface="Yu Gothic" panose="020B0400000000000000" pitchFamily="34" charset="-128"/>
              <a:ea typeface="Yu Gothic" panose="020B0400000000000000" pitchFamily="34" charset="-128"/>
            </a:endParaRPr>
          </a:p>
        </p:txBody>
      </p:sp>
      <p:sp>
        <p:nvSpPr>
          <p:cNvPr id="36" name="テキスト ボックス 35">
            <a:extLst>
              <a:ext uri="{FF2B5EF4-FFF2-40B4-BE49-F238E27FC236}">
                <a16:creationId xmlns:a16="http://schemas.microsoft.com/office/drawing/2014/main" id="{7F6A64B7-EFEE-93DC-820D-B3481D454F97}"/>
              </a:ext>
            </a:extLst>
          </p:cNvPr>
          <p:cNvSpPr txBox="1"/>
          <p:nvPr/>
        </p:nvSpPr>
        <p:spPr>
          <a:xfrm>
            <a:off x="587375" y="2501286"/>
            <a:ext cx="400110" cy="276999"/>
          </a:xfrm>
          <a:prstGeom prst="rect">
            <a:avLst/>
          </a:prstGeom>
          <a:noFill/>
        </p:spPr>
        <p:txBody>
          <a:bodyPr wrap="none" lIns="0" rtlCol="0">
            <a:spAutoFit/>
          </a:bodyPr>
          <a:lstStyle/>
          <a:p>
            <a:r>
              <a:rPr lang="ja-JP" altLang="en-US" sz="1200" b="1">
                <a:latin typeface="Yu Gothic" panose="020B0400000000000000" pitchFamily="34" charset="-128"/>
                <a:ea typeface="Yu Gothic" panose="020B0400000000000000" pitchFamily="34" charset="-128"/>
              </a:rPr>
              <a:t>設立</a:t>
            </a:r>
            <a:endParaRPr kumimoji="1" lang="ja-JP" altLang="en-US" sz="1200" b="1">
              <a:latin typeface="Yu Gothic" panose="020B0400000000000000" pitchFamily="34" charset="-128"/>
              <a:ea typeface="Yu Gothic" panose="020B0400000000000000" pitchFamily="34" charset="-128"/>
            </a:endParaRPr>
          </a:p>
        </p:txBody>
      </p:sp>
      <p:sp>
        <p:nvSpPr>
          <p:cNvPr id="37" name="テキスト ボックス 36">
            <a:extLst>
              <a:ext uri="{FF2B5EF4-FFF2-40B4-BE49-F238E27FC236}">
                <a16:creationId xmlns:a16="http://schemas.microsoft.com/office/drawing/2014/main" id="{DE39DAD0-886F-1F09-7549-8495F57C1155}"/>
              </a:ext>
            </a:extLst>
          </p:cNvPr>
          <p:cNvSpPr txBox="1"/>
          <p:nvPr/>
        </p:nvSpPr>
        <p:spPr>
          <a:xfrm>
            <a:off x="1532967" y="2467669"/>
            <a:ext cx="3852582" cy="315727"/>
          </a:xfrm>
          <a:prstGeom prst="rect">
            <a:avLst/>
          </a:prstGeom>
          <a:noFill/>
        </p:spPr>
        <p:txBody>
          <a:bodyPr wrap="square" lIns="0" rtlCol="0">
            <a:spAutoFit/>
          </a:bodyPr>
          <a:lstStyle/>
          <a:p>
            <a:pPr>
              <a:lnSpc>
                <a:spcPct val="130000"/>
              </a:lnSpc>
            </a:pPr>
            <a:r>
              <a:rPr lang="en-US" altLang="ja-JP" sz="1200" dirty="0">
                <a:latin typeface="Yu Gothic" panose="020B0400000000000000" pitchFamily="34" charset="-128"/>
                <a:ea typeface="Yu Gothic" panose="020B0400000000000000" pitchFamily="34" charset="-128"/>
              </a:rPr>
              <a:t>2024</a:t>
            </a:r>
            <a:r>
              <a:rPr lang="ja-JP" altLang="en-US" sz="1200">
                <a:latin typeface="Yu Gothic" panose="020B0400000000000000" pitchFamily="34" charset="-128"/>
                <a:ea typeface="Yu Gothic" panose="020B0400000000000000" pitchFamily="34" charset="-128"/>
              </a:rPr>
              <a:t>年</a:t>
            </a:r>
            <a:r>
              <a:rPr lang="en-US" altLang="ja-JP" sz="1200" dirty="0">
                <a:latin typeface="Yu Gothic" panose="020B0400000000000000" pitchFamily="34" charset="-128"/>
                <a:ea typeface="Yu Gothic" panose="020B0400000000000000" pitchFamily="34" charset="-128"/>
              </a:rPr>
              <a:t>10</a:t>
            </a:r>
            <a:r>
              <a:rPr lang="ja-JP" altLang="en-US" sz="1200">
                <a:latin typeface="Yu Gothic" panose="020B0400000000000000" pitchFamily="34" charset="-128"/>
                <a:ea typeface="Yu Gothic" panose="020B0400000000000000" pitchFamily="34" charset="-128"/>
              </a:rPr>
              <a:t>月</a:t>
            </a:r>
            <a:endParaRPr kumimoji="1" lang="ja-JP" altLang="en-US" sz="1200">
              <a:latin typeface="Yu Gothic" panose="020B0400000000000000" pitchFamily="34" charset="-128"/>
              <a:ea typeface="Yu Gothic" panose="020B0400000000000000" pitchFamily="34" charset="-128"/>
            </a:endParaRPr>
          </a:p>
        </p:txBody>
      </p:sp>
      <p:sp>
        <p:nvSpPr>
          <p:cNvPr id="38" name="テキスト ボックス 37">
            <a:extLst>
              <a:ext uri="{FF2B5EF4-FFF2-40B4-BE49-F238E27FC236}">
                <a16:creationId xmlns:a16="http://schemas.microsoft.com/office/drawing/2014/main" id="{6C4D890E-17B5-B097-4B90-C6D8CFA1E1A2}"/>
              </a:ext>
            </a:extLst>
          </p:cNvPr>
          <p:cNvSpPr txBox="1"/>
          <p:nvPr/>
        </p:nvSpPr>
        <p:spPr>
          <a:xfrm>
            <a:off x="587375" y="2898728"/>
            <a:ext cx="707886" cy="276999"/>
          </a:xfrm>
          <a:prstGeom prst="rect">
            <a:avLst/>
          </a:prstGeom>
          <a:noFill/>
        </p:spPr>
        <p:txBody>
          <a:bodyPr wrap="none" lIns="0" rtlCol="0">
            <a:spAutoFit/>
          </a:bodyPr>
          <a:lstStyle/>
          <a:p>
            <a:r>
              <a:rPr lang="ja-JP" altLang="en-US" sz="1200" b="1">
                <a:latin typeface="Yu Gothic" panose="020B0400000000000000" pitchFamily="34" charset="-128"/>
                <a:ea typeface="Yu Gothic" panose="020B0400000000000000" pitchFamily="34" charset="-128"/>
              </a:rPr>
              <a:t>法人番号</a:t>
            </a:r>
            <a:endParaRPr kumimoji="1" lang="ja-JP" altLang="en-US" sz="1200" b="1">
              <a:latin typeface="Yu Gothic" panose="020B0400000000000000" pitchFamily="34" charset="-128"/>
              <a:ea typeface="Yu Gothic" panose="020B0400000000000000" pitchFamily="34" charset="-128"/>
            </a:endParaRPr>
          </a:p>
        </p:txBody>
      </p:sp>
      <p:sp>
        <p:nvSpPr>
          <p:cNvPr id="39" name="テキスト ボックス 38">
            <a:extLst>
              <a:ext uri="{FF2B5EF4-FFF2-40B4-BE49-F238E27FC236}">
                <a16:creationId xmlns:a16="http://schemas.microsoft.com/office/drawing/2014/main" id="{9DFEE81D-93A5-564F-2A71-D9B9BED870D9}"/>
              </a:ext>
            </a:extLst>
          </p:cNvPr>
          <p:cNvSpPr txBox="1"/>
          <p:nvPr/>
        </p:nvSpPr>
        <p:spPr>
          <a:xfrm>
            <a:off x="1532967" y="2865111"/>
            <a:ext cx="3852582" cy="315727"/>
          </a:xfrm>
          <a:prstGeom prst="rect">
            <a:avLst/>
          </a:prstGeom>
          <a:noFill/>
        </p:spPr>
        <p:txBody>
          <a:bodyPr wrap="square" lIns="0" rtlCol="0">
            <a:spAutoFit/>
          </a:bodyPr>
          <a:lstStyle/>
          <a:p>
            <a:pPr>
              <a:lnSpc>
                <a:spcPct val="130000"/>
              </a:lnSpc>
            </a:pPr>
            <a:r>
              <a:rPr lang="en-US" altLang="ja-JP" sz="1200" dirty="0">
                <a:latin typeface="Yu Gothic" panose="020B0400000000000000" pitchFamily="34" charset="-128"/>
                <a:ea typeface="Yu Gothic" panose="020B0400000000000000" pitchFamily="34" charset="-128"/>
              </a:rPr>
              <a:t>5140001136097</a:t>
            </a:r>
            <a:endParaRPr kumimoji="1" lang="ja-JP" altLang="en-US" sz="1200">
              <a:latin typeface="Yu Gothic" panose="020B0400000000000000" pitchFamily="34" charset="-128"/>
              <a:ea typeface="Yu Gothic" panose="020B0400000000000000" pitchFamily="34" charset="-128"/>
            </a:endParaRPr>
          </a:p>
        </p:txBody>
      </p:sp>
      <p:sp>
        <p:nvSpPr>
          <p:cNvPr id="40" name="テキスト ボックス 39">
            <a:extLst>
              <a:ext uri="{FF2B5EF4-FFF2-40B4-BE49-F238E27FC236}">
                <a16:creationId xmlns:a16="http://schemas.microsoft.com/office/drawing/2014/main" id="{6AD22FC5-FFB3-FF07-1F3B-8069D776C29A}"/>
              </a:ext>
            </a:extLst>
          </p:cNvPr>
          <p:cNvSpPr txBox="1"/>
          <p:nvPr/>
        </p:nvSpPr>
        <p:spPr>
          <a:xfrm>
            <a:off x="587375" y="3296170"/>
            <a:ext cx="553998" cy="276999"/>
          </a:xfrm>
          <a:prstGeom prst="rect">
            <a:avLst/>
          </a:prstGeom>
          <a:noFill/>
        </p:spPr>
        <p:txBody>
          <a:bodyPr wrap="none" lIns="0" rtlCol="0">
            <a:spAutoFit/>
          </a:bodyPr>
          <a:lstStyle/>
          <a:p>
            <a:r>
              <a:rPr lang="ja-JP" altLang="en-US" sz="1200" b="1">
                <a:latin typeface="Yu Gothic" panose="020B0400000000000000" pitchFamily="34" charset="-128"/>
                <a:ea typeface="Yu Gothic" panose="020B0400000000000000" pitchFamily="34" charset="-128"/>
              </a:rPr>
              <a:t>資本金</a:t>
            </a:r>
            <a:endParaRPr kumimoji="1" lang="ja-JP" altLang="en-US" sz="1200" b="1">
              <a:latin typeface="Yu Gothic" panose="020B0400000000000000" pitchFamily="34" charset="-128"/>
              <a:ea typeface="Yu Gothic" panose="020B0400000000000000" pitchFamily="34" charset="-128"/>
            </a:endParaRPr>
          </a:p>
        </p:txBody>
      </p:sp>
      <p:sp>
        <p:nvSpPr>
          <p:cNvPr id="41" name="テキスト ボックス 40">
            <a:extLst>
              <a:ext uri="{FF2B5EF4-FFF2-40B4-BE49-F238E27FC236}">
                <a16:creationId xmlns:a16="http://schemas.microsoft.com/office/drawing/2014/main" id="{3F4B30EF-F394-DC2B-151F-7833BAE3AD14}"/>
              </a:ext>
            </a:extLst>
          </p:cNvPr>
          <p:cNvSpPr txBox="1"/>
          <p:nvPr/>
        </p:nvSpPr>
        <p:spPr>
          <a:xfrm>
            <a:off x="1532967" y="3262553"/>
            <a:ext cx="3852582" cy="315727"/>
          </a:xfrm>
          <a:prstGeom prst="rect">
            <a:avLst/>
          </a:prstGeom>
          <a:noFill/>
        </p:spPr>
        <p:txBody>
          <a:bodyPr wrap="square" lIns="0" rtlCol="0">
            <a:spAutoFit/>
          </a:bodyPr>
          <a:lstStyle/>
          <a:p>
            <a:pPr>
              <a:lnSpc>
                <a:spcPct val="130000"/>
              </a:lnSpc>
            </a:pPr>
            <a:r>
              <a:rPr lang="en-US" altLang="ja-JP" sz="1200" dirty="0">
                <a:latin typeface="Yu Gothic" panose="020B0400000000000000" pitchFamily="34" charset="-128"/>
                <a:ea typeface="Yu Gothic" panose="020B0400000000000000" pitchFamily="34" charset="-128"/>
              </a:rPr>
              <a:t>1</a:t>
            </a:r>
            <a:r>
              <a:rPr lang="ja-JP" altLang="en-US" sz="1200">
                <a:latin typeface="Yu Gothic" panose="020B0400000000000000" pitchFamily="34" charset="-128"/>
                <a:ea typeface="Yu Gothic" panose="020B0400000000000000" pitchFamily="34" charset="-128"/>
              </a:rPr>
              <a:t>億円（資本準備金含む）</a:t>
            </a:r>
            <a:endParaRPr kumimoji="1" lang="ja-JP" altLang="en-US" sz="1200">
              <a:latin typeface="Yu Gothic" panose="020B0400000000000000" pitchFamily="34" charset="-128"/>
              <a:ea typeface="Yu Gothic" panose="020B0400000000000000" pitchFamily="34" charset="-128"/>
            </a:endParaRPr>
          </a:p>
        </p:txBody>
      </p:sp>
      <p:sp>
        <p:nvSpPr>
          <p:cNvPr id="42" name="テキスト ボックス 41">
            <a:extLst>
              <a:ext uri="{FF2B5EF4-FFF2-40B4-BE49-F238E27FC236}">
                <a16:creationId xmlns:a16="http://schemas.microsoft.com/office/drawing/2014/main" id="{328AFB06-5980-16E2-F697-2E0466FFA975}"/>
              </a:ext>
            </a:extLst>
          </p:cNvPr>
          <p:cNvSpPr txBox="1"/>
          <p:nvPr/>
        </p:nvSpPr>
        <p:spPr>
          <a:xfrm>
            <a:off x="587375" y="3693612"/>
            <a:ext cx="553998" cy="276999"/>
          </a:xfrm>
          <a:prstGeom prst="rect">
            <a:avLst/>
          </a:prstGeom>
          <a:noFill/>
        </p:spPr>
        <p:txBody>
          <a:bodyPr wrap="none" lIns="0" rtlCol="0">
            <a:spAutoFit/>
          </a:bodyPr>
          <a:lstStyle/>
          <a:p>
            <a:r>
              <a:rPr kumimoji="1" lang="ja-JP" altLang="en-US" sz="1200" b="1">
                <a:latin typeface="Yu Gothic" panose="020B0400000000000000" pitchFamily="34" charset="-128"/>
                <a:ea typeface="Yu Gothic" panose="020B0400000000000000" pitchFamily="34" charset="-128"/>
              </a:rPr>
              <a:t>経営陣</a:t>
            </a:r>
          </a:p>
        </p:txBody>
      </p:sp>
      <p:sp>
        <p:nvSpPr>
          <p:cNvPr id="43" name="テキスト ボックス 42">
            <a:extLst>
              <a:ext uri="{FF2B5EF4-FFF2-40B4-BE49-F238E27FC236}">
                <a16:creationId xmlns:a16="http://schemas.microsoft.com/office/drawing/2014/main" id="{10F505E7-D75D-77D6-7CBB-786639612977}"/>
              </a:ext>
            </a:extLst>
          </p:cNvPr>
          <p:cNvSpPr txBox="1"/>
          <p:nvPr/>
        </p:nvSpPr>
        <p:spPr>
          <a:xfrm>
            <a:off x="1532967" y="3659995"/>
            <a:ext cx="3852582" cy="315727"/>
          </a:xfrm>
          <a:prstGeom prst="rect">
            <a:avLst/>
          </a:prstGeom>
          <a:noFill/>
        </p:spPr>
        <p:txBody>
          <a:bodyPr wrap="square" lIns="0" rtlCol="0">
            <a:spAutoFit/>
          </a:bodyPr>
          <a:lstStyle/>
          <a:p>
            <a:pPr>
              <a:lnSpc>
                <a:spcPct val="130000"/>
              </a:lnSpc>
            </a:pPr>
            <a:r>
              <a:rPr lang="ja-JP" altLang="en-US" sz="1200">
                <a:latin typeface="Yu Gothic" panose="020B0400000000000000" pitchFamily="34" charset="-128"/>
                <a:ea typeface="Yu Gothic" panose="020B0400000000000000" pitchFamily="34" charset="-128"/>
              </a:rPr>
              <a:t>代表取締役　王浩南</a:t>
            </a:r>
          </a:p>
        </p:txBody>
      </p:sp>
      <p:pic>
        <p:nvPicPr>
          <p:cNvPr id="3" name="図 2">
            <a:extLst>
              <a:ext uri="{FF2B5EF4-FFF2-40B4-BE49-F238E27FC236}">
                <a16:creationId xmlns:a16="http://schemas.microsoft.com/office/drawing/2014/main" id="{A9CA4110-9654-E2B6-D142-F579C2187D93}"/>
              </a:ext>
            </a:extLst>
          </p:cNvPr>
          <p:cNvPicPr>
            <a:picLocks noChangeAspect="1"/>
          </p:cNvPicPr>
          <p:nvPr/>
        </p:nvPicPr>
        <p:blipFill>
          <a:blip r:embed="rId4"/>
          <a:stretch>
            <a:fillRect/>
          </a:stretch>
        </p:blipFill>
        <p:spPr>
          <a:xfrm>
            <a:off x="587374" y="4392437"/>
            <a:ext cx="2271335" cy="906970"/>
          </a:xfrm>
          <a:prstGeom prst="rect">
            <a:avLst/>
          </a:prstGeom>
        </p:spPr>
      </p:pic>
      <p:sp>
        <p:nvSpPr>
          <p:cNvPr id="6" name="テキスト ボックス 5">
            <a:extLst>
              <a:ext uri="{FF2B5EF4-FFF2-40B4-BE49-F238E27FC236}">
                <a16:creationId xmlns:a16="http://schemas.microsoft.com/office/drawing/2014/main" id="{53563538-44FC-899C-AA07-E70A8CD6CDCA}"/>
              </a:ext>
            </a:extLst>
          </p:cNvPr>
          <p:cNvSpPr txBox="1"/>
          <p:nvPr/>
        </p:nvSpPr>
        <p:spPr>
          <a:xfrm>
            <a:off x="587374" y="5436711"/>
            <a:ext cx="5508626" cy="215444"/>
          </a:xfrm>
          <a:prstGeom prst="rect">
            <a:avLst/>
          </a:prstGeom>
          <a:noFill/>
        </p:spPr>
        <p:txBody>
          <a:bodyPr wrap="square" lIns="0" rtlCol="0">
            <a:spAutoFit/>
          </a:bodyPr>
          <a:lstStyle/>
          <a:p>
            <a:r>
              <a:rPr lang="ja-JP" altLang="ja-JP" sz="800" b="1"/>
              <a:t>情報セキュリティマネジメントシステム（ISMS）の国際規格 ISO/IEC 27001 認証を取得しています</a:t>
            </a:r>
          </a:p>
        </p:txBody>
      </p:sp>
    </p:spTree>
    <p:extLst>
      <p:ext uri="{BB962C8B-B14F-4D97-AF65-F5344CB8AC3E}">
        <p14:creationId xmlns:p14="http://schemas.microsoft.com/office/powerpoint/2010/main" val="26508641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9492</TotalTime>
  <Words>915</Words>
  <Application>Microsoft Macintosh PowerPoint</Application>
  <PresentationFormat>ワイド画面</PresentationFormat>
  <Paragraphs>104</Paragraphs>
  <Slides>19</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19</vt:i4>
      </vt:variant>
    </vt:vector>
  </HeadingPairs>
  <TitlesOfParts>
    <vt:vector size="26" baseType="lpstr">
      <vt:lpstr>Yu Gothic</vt:lpstr>
      <vt:lpstr>Yu Gothic</vt:lpstr>
      <vt:lpstr>游ゴシック Light</vt:lpstr>
      <vt:lpstr>Arial</vt:lpstr>
      <vt:lpstr>Helvetica Neue</vt:lpstr>
      <vt:lpstr>Helvetica Neue Light</vt:lpstr>
      <vt:lpstr>Office テーマ</vt:lpstr>
      <vt:lpstr>ご提案素材集</vt:lpstr>
      <vt:lpstr>PowerPoint プレゼンテーション</vt:lpstr>
      <vt:lpstr>当事務所からのご提案</vt:lpstr>
      <vt:lpstr>PowerPoint プレゼンテーション</vt:lpstr>
      <vt:lpstr>  御社の経営が、変わります。</vt:lpstr>
      <vt:lpstr>PowerPoint プレゼンテーション</vt:lpstr>
      <vt:lpstr>PowerPoint プレゼンテーション</vt:lpstr>
      <vt:lpstr>PowerPoint プレゼンテーション</vt:lpstr>
      <vt:lpstr>PowerPoint プレゼンテーション</vt:lpstr>
      <vt:lpstr>ダッシュボード・ウィジェット素材</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119</cp:revision>
  <dcterms:created xsi:type="dcterms:W3CDTF">2026-05-09T19:46:44Z</dcterms:created>
  <dcterms:modified xsi:type="dcterms:W3CDTF">2026-09-24T09:35:56Z</dcterms:modified>
</cp:coreProperties>
</file>